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6" r:id="rId5"/>
    <p:sldId id="264" r:id="rId6"/>
    <p:sldId id="267" r:id="rId7"/>
    <p:sldId id="265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94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0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8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29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32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62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38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7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88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96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89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25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57054" y="136029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Selectivity:</a:t>
            </a:r>
          </a:p>
          <a:p>
            <a:endParaRPr lang="tr-TR" sz="3200" dirty="0" smtClean="0"/>
          </a:p>
          <a:p>
            <a:r>
              <a:rPr lang="tr-TR" sz="3200" dirty="0" smtClean="0"/>
              <a:t>Selectivity factors are between 0 and 1; interferences may be negative if the observed signal is reduced.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9829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9172" y="213606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Detection Limits:</a:t>
            </a:r>
          </a:p>
          <a:p>
            <a:endParaRPr lang="tr-TR" sz="3200" dirty="0" smtClean="0"/>
          </a:p>
          <a:p>
            <a:r>
              <a:rPr lang="tr-TR" sz="3200" dirty="0" smtClean="0"/>
              <a:t>It is the minimum amount of analyte (or concentration) that can be detected at a known level of reliability.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7440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57055" y="702393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Applicable Concentration Range:</a:t>
            </a:r>
          </a:p>
          <a:p>
            <a:endParaRPr lang="tr-TR" sz="3200" dirty="0" smtClean="0"/>
          </a:p>
          <a:p>
            <a:r>
              <a:rPr lang="tr-TR" sz="3200" dirty="0" smtClean="0"/>
              <a:t>Calibration curves are required. In addition, when the analysis is made, the absorbance of at least one standard is measured again to determine errors that are caused by uncontrolled variables.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0396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127" y="218104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Thus, the deviation of the standard from the original calibration curve is used to correct the results obtained for the sample.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4420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5327" y="67450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Dynamic Range:</a:t>
            </a:r>
          </a:p>
          <a:p>
            <a:endParaRPr lang="tr-TR" sz="3200" dirty="0" smtClean="0"/>
          </a:p>
          <a:p>
            <a:r>
              <a:rPr lang="tr-TR" sz="3200" dirty="0" smtClean="0"/>
              <a:t>The use of the linear portion of the curve is preferred; the analytical signal in this section is directly proportional to the amount of analyte.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8898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2691" y="252394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There is no increase in the response value at the analyte concentrations above the dynamic range.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6232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3146" y="134293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Limit of Detection (LOD):</a:t>
            </a:r>
          </a:p>
          <a:p>
            <a:endParaRPr lang="tr-TR" sz="3200" dirty="0" smtClean="0"/>
          </a:p>
          <a:p>
            <a:r>
              <a:rPr lang="tr-TR" sz="3200" dirty="0" smtClean="0"/>
              <a:t>It is the lowest content that can be measured with reasonable determination.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43403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1058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Typically three times of the S / N (signal / noise); It is based on the standard deviation of noise.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55311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196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kullanicii</dc:creator>
  <cp:lastModifiedBy>kullanicii</cp:lastModifiedBy>
  <cp:revision>9</cp:revision>
  <dcterms:created xsi:type="dcterms:W3CDTF">2018-03-13T11:35:20Z</dcterms:created>
  <dcterms:modified xsi:type="dcterms:W3CDTF">2018-04-09T08:32:55Z</dcterms:modified>
</cp:coreProperties>
</file>