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63" r:id="rId4"/>
    <p:sldId id="266" r:id="rId5"/>
    <p:sldId id="264" r:id="rId6"/>
    <p:sldId id="267" r:id="rId7"/>
    <p:sldId id="265" r:id="rId8"/>
    <p:sldId id="268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169E-D738-42D8-84E4-D0AA5B3D62DC}" type="datetimeFigureOut">
              <a:rPr lang="tr-TR" smtClean="0"/>
              <a:t>9.4.2018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2843D-C12D-4E64-A63D-BEFE0B07D1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5941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169E-D738-42D8-84E4-D0AA5B3D62DC}" type="datetimeFigureOut">
              <a:rPr lang="tr-TR" smtClean="0"/>
              <a:t>9.4.2018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2843D-C12D-4E64-A63D-BEFE0B07D1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1102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169E-D738-42D8-84E4-D0AA5B3D62DC}" type="datetimeFigureOut">
              <a:rPr lang="tr-TR" smtClean="0"/>
              <a:t>9.4.2018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2843D-C12D-4E64-A63D-BEFE0B07D1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4780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169E-D738-42D8-84E4-D0AA5B3D62DC}" type="datetimeFigureOut">
              <a:rPr lang="tr-TR" smtClean="0"/>
              <a:t>9.4.2018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2843D-C12D-4E64-A63D-BEFE0B07D1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2293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169E-D738-42D8-84E4-D0AA5B3D62DC}" type="datetimeFigureOut">
              <a:rPr lang="tr-TR" smtClean="0"/>
              <a:t>9.4.2018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2843D-C12D-4E64-A63D-BEFE0B07D1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2326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169E-D738-42D8-84E4-D0AA5B3D62DC}" type="datetimeFigureOut">
              <a:rPr lang="tr-TR" smtClean="0"/>
              <a:t>9.4.2018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2843D-C12D-4E64-A63D-BEFE0B07D1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4624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169E-D738-42D8-84E4-D0AA5B3D62DC}" type="datetimeFigureOut">
              <a:rPr lang="tr-TR" smtClean="0"/>
              <a:t>9.4.2018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2843D-C12D-4E64-A63D-BEFE0B07D1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6382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169E-D738-42D8-84E4-D0AA5B3D62DC}" type="datetimeFigureOut">
              <a:rPr lang="tr-TR" smtClean="0"/>
              <a:t>9.4.2018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2843D-C12D-4E64-A63D-BEFE0B07D1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677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169E-D738-42D8-84E4-D0AA5B3D62DC}" type="datetimeFigureOut">
              <a:rPr lang="tr-TR" smtClean="0"/>
              <a:t>9.4.2018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2843D-C12D-4E64-A63D-BEFE0B07D1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7884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169E-D738-42D8-84E4-D0AA5B3D62DC}" type="datetimeFigureOut">
              <a:rPr lang="tr-TR" smtClean="0"/>
              <a:t>9.4.2018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2843D-C12D-4E64-A63D-BEFE0B07D1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0966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169E-D738-42D8-84E4-D0AA5B3D62DC}" type="datetimeFigureOut">
              <a:rPr lang="tr-TR" smtClean="0"/>
              <a:t>9.4.2018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2843D-C12D-4E64-A63D-BEFE0B07D1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6895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2169E-D738-42D8-84E4-D0AA5B3D62DC}" type="datetimeFigureOut">
              <a:rPr lang="tr-TR" smtClean="0"/>
              <a:t>9.4.2018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62843D-C12D-4E64-A63D-BEFE0B07D1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6255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57054" y="1360299"/>
            <a:ext cx="60960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3200" dirty="0" smtClean="0"/>
              <a:t>Selectivity:</a:t>
            </a:r>
          </a:p>
          <a:p>
            <a:endParaRPr lang="tr-TR" sz="3200" dirty="0" smtClean="0"/>
          </a:p>
          <a:p>
            <a:r>
              <a:rPr lang="tr-TR" sz="3200" dirty="0" smtClean="0"/>
              <a:t>Selectivity factors are between 0 and 1; interferences may be negative if the observed signal is reduced.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198298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79172" y="2136063"/>
            <a:ext cx="60960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3200" dirty="0" smtClean="0"/>
              <a:t>Detection Limits:</a:t>
            </a:r>
          </a:p>
          <a:p>
            <a:endParaRPr lang="tr-TR" sz="3200" dirty="0" smtClean="0"/>
          </a:p>
          <a:p>
            <a:r>
              <a:rPr lang="tr-TR" sz="3200" dirty="0" smtClean="0"/>
              <a:t>It is the minimum amount of analyte (or concentration) that can be detected at a known level of reliability.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574403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57055" y="702393"/>
            <a:ext cx="6096000" cy="403187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3200" dirty="0" smtClean="0"/>
              <a:t>Applicable Concentration Range:</a:t>
            </a:r>
          </a:p>
          <a:p>
            <a:endParaRPr lang="tr-TR" sz="3200" dirty="0" smtClean="0"/>
          </a:p>
          <a:p>
            <a:r>
              <a:rPr lang="tr-TR" sz="3200" dirty="0" smtClean="0"/>
              <a:t>Calibration curves are required. In addition, when the analysis is made, the absorbance of at least one standard is measured again to determine errors that are caused by uncontrolled variables.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6039652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31127" y="2181044"/>
            <a:ext cx="6096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3200" dirty="0"/>
              <a:t>Thus, the deviation of the standard from the original calibration curve is used to correct the results obtained for the sample.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9442010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45327" y="674500"/>
            <a:ext cx="60960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3200" dirty="0" smtClean="0"/>
              <a:t>Dynamic Range:</a:t>
            </a:r>
          </a:p>
          <a:p>
            <a:endParaRPr lang="tr-TR" sz="3200" dirty="0" smtClean="0"/>
          </a:p>
          <a:p>
            <a:r>
              <a:rPr lang="tr-TR" sz="3200" dirty="0" smtClean="0"/>
              <a:t>The use of the linear portion of the curve is preferred; the analytical signal in this section is directly proportional to the amount of analyte.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688981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72691" y="2523944"/>
            <a:ext cx="6096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3200" dirty="0"/>
              <a:t>There is no increase in the response value at the analyte concentrations above the dynamic range.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3623296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53146" y="1342936"/>
            <a:ext cx="6096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3200" dirty="0" smtClean="0"/>
              <a:t>Limit of Detection (LOD):</a:t>
            </a:r>
          </a:p>
          <a:p>
            <a:endParaRPr lang="tr-TR" sz="3200" dirty="0" smtClean="0"/>
          </a:p>
          <a:p>
            <a:r>
              <a:rPr lang="tr-TR" sz="3200" dirty="0" smtClean="0"/>
              <a:t>It is the lowest content that can be measured with reasonable determination.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5434038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0" y="3105835"/>
            <a:ext cx="6096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3200" dirty="0"/>
              <a:t>Typically three times of the S / N (signal / noise); It is based on the standard deviation of noise.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8553110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196</Words>
  <Application>Microsoft Office PowerPoint</Application>
  <PresentationFormat>Widescreen</PresentationFormat>
  <Paragraphs>18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kullanicii</dc:creator>
  <cp:lastModifiedBy>kullanicii</cp:lastModifiedBy>
  <cp:revision>9</cp:revision>
  <dcterms:created xsi:type="dcterms:W3CDTF">2018-03-13T11:35:20Z</dcterms:created>
  <dcterms:modified xsi:type="dcterms:W3CDTF">2018-04-09T08:32:55Z</dcterms:modified>
</cp:coreProperties>
</file>