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 autoAdjust="0"/>
    <p:restoredTop sz="82572"/>
  </p:normalViewPr>
  <p:slideViewPr>
    <p:cSldViewPr snapToGrid="0">
      <p:cViewPr varScale="1">
        <p:scale>
          <a:sx n="60" d="100"/>
          <a:sy n="60" d="100"/>
        </p:scale>
        <p:origin x="208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91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8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79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00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2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23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3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33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29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9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50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017D9-0B8E-4135-9D56-27B94528ABC6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05F8A-10BC-4054-8F20-08754683EF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53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Liberalizm/ İdealizm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60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18. Ve 19. Yüzyıllar, İdealist Düşünce</a:t>
            </a:r>
            <a:br>
              <a:rPr lang="tr-TR" dirty="0" smtClean="0"/>
            </a:br>
            <a:r>
              <a:rPr lang="tr-TR" dirty="0" err="1" smtClean="0"/>
              <a:t>Immanuel</a:t>
            </a:r>
            <a:r>
              <a:rPr lang="tr-TR" dirty="0" smtClean="0"/>
              <a:t> Kant ( 1724-1804)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Aydınlanma</a:t>
            </a:r>
          </a:p>
          <a:p>
            <a:r>
              <a:rPr lang="tr-TR" dirty="0" smtClean="0"/>
              <a:t>1795, Ebedi Barış Üzerine Felsefi Deneme</a:t>
            </a:r>
          </a:p>
          <a:p>
            <a:r>
              <a:rPr lang="tr-TR" dirty="0" smtClean="0"/>
              <a:t>Ebedi </a:t>
            </a:r>
            <a:r>
              <a:rPr lang="tr-TR" dirty="0"/>
              <a:t>B</a:t>
            </a:r>
            <a:r>
              <a:rPr lang="tr-TR" dirty="0" smtClean="0"/>
              <a:t>arışın Koşulları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74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Ebedi Barış Nasıl Mümkün Olur?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Cumhuriyet </a:t>
            </a:r>
            <a:r>
              <a:rPr lang="tr-TR" dirty="0" smtClean="0"/>
              <a:t>rejimi ve anayasallık</a:t>
            </a:r>
          </a:p>
          <a:p>
            <a:r>
              <a:rPr lang="tr-TR" dirty="0" smtClean="0"/>
              <a:t>Hukuk düzeni ve </a:t>
            </a:r>
            <a:r>
              <a:rPr lang="tr-TR" dirty="0" smtClean="0"/>
              <a:t>federal/</a:t>
            </a:r>
            <a:r>
              <a:rPr lang="tr-TR" dirty="0" err="1" smtClean="0"/>
              <a:t>konfederal</a:t>
            </a:r>
            <a:r>
              <a:rPr lang="tr-TR" dirty="0" smtClean="0"/>
              <a:t> </a:t>
            </a:r>
            <a:r>
              <a:rPr lang="tr-TR" dirty="0" smtClean="0"/>
              <a:t>yönetim</a:t>
            </a:r>
          </a:p>
          <a:p>
            <a:r>
              <a:rPr lang="tr-TR" dirty="0" smtClean="0"/>
              <a:t>Evrensel ve Kapsayıcı vatandaşlık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483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Wilson, 14 İlke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Gizli diplomasinin Yasaklanması</a:t>
            </a:r>
          </a:p>
          <a:p>
            <a:r>
              <a:rPr lang="tr-TR" dirty="0" smtClean="0"/>
              <a:t>Ulusların kendi kaderlerini tayin hakkı</a:t>
            </a:r>
          </a:p>
          <a:p>
            <a:r>
              <a:rPr lang="tr-TR" dirty="0" smtClean="0"/>
              <a:t>Açık ve serbest denizler</a:t>
            </a:r>
          </a:p>
          <a:p>
            <a:r>
              <a:rPr lang="tr-TR" dirty="0" smtClean="0"/>
              <a:t>Serbest Ticaret</a:t>
            </a:r>
          </a:p>
          <a:p>
            <a:r>
              <a:rPr lang="tr-TR" dirty="0" smtClean="0"/>
              <a:t>Hukuk</a:t>
            </a:r>
          </a:p>
          <a:p>
            <a:r>
              <a:rPr lang="tr-TR" dirty="0" smtClean="0"/>
              <a:t>Kurumlar</a:t>
            </a:r>
          </a:p>
          <a:p>
            <a:r>
              <a:rPr lang="tr-TR" dirty="0" smtClean="0"/>
              <a:t>İşbirliği</a:t>
            </a:r>
          </a:p>
          <a:p>
            <a:r>
              <a:rPr lang="tr-TR" dirty="0" smtClean="0"/>
              <a:t>Aydınlanmacılık ve İlerlemeci Anlayış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787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Milletler </a:t>
            </a:r>
            <a:r>
              <a:rPr lang="tr-TR" dirty="0"/>
              <a:t>C</a:t>
            </a:r>
            <a:r>
              <a:rPr lang="tr-TR" dirty="0" smtClean="0"/>
              <a:t>emiyeti Deneyimi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Kuruluş</a:t>
            </a:r>
          </a:p>
          <a:p>
            <a:r>
              <a:rPr lang="tr-TR" dirty="0" smtClean="0"/>
              <a:t>Kolektif Güvenlik</a:t>
            </a:r>
          </a:p>
          <a:p>
            <a:r>
              <a:rPr lang="tr-TR" dirty="0" smtClean="0"/>
              <a:t>Siyasal gelişmeler</a:t>
            </a:r>
          </a:p>
          <a:p>
            <a:r>
              <a:rPr lang="tr-TR" dirty="0" smtClean="0"/>
              <a:t>Sorunlar</a:t>
            </a:r>
          </a:p>
          <a:p>
            <a:r>
              <a:rPr lang="tr-TR" dirty="0" smtClean="0"/>
              <a:t>İdealist paradigmanın sorgulanması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07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Liberalizm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M. </a:t>
            </a:r>
            <a:r>
              <a:rPr lang="tr-TR" dirty="0" err="1" smtClean="0"/>
              <a:t>Doyle</a:t>
            </a:r>
            <a:r>
              <a:rPr lang="tr-TR" dirty="0" smtClean="0"/>
              <a:t>, Savaş ve Barışın Yolları, 1997</a:t>
            </a:r>
          </a:p>
          <a:p>
            <a:r>
              <a:rPr lang="tr-TR" dirty="0" smtClean="0"/>
              <a:t>BM’nin Kurulması</a:t>
            </a:r>
          </a:p>
          <a:p>
            <a:r>
              <a:rPr lang="tr-TR" dirty="0" smtClean="0"/>
              <a:t>Anayasal denetleme fikri ve </a:t>
            </a:r>
            <a:r>
              <a:rPr lang="tr-TR" dirty="0" smtClean="0"/>
              <a:t>temel </a:t>
            </a:r>
            <a:r>
              <a:rPr lang="tr-TR" dirty="0"/>
              <a:t>i</a:t>
            </a:r>
            <a:r>
              <a:rPr lang="tr-TR" dirty="0" smtClean="0"/>
              <a:t>nsan </a:t>
            </a:r>
            <a:r>
              <a:rPr lang="tr-TR" dirty="0" smtClean="0"/>
              <a:t>hakları </a:t>
            </a:r>
            <a:r>
              <a:rPr lang="tr-TR" dirty="0" smtClean="0"/>
              <a:t>metinleri</a:t>
            </a:r>
            <a:endParaRPr lang="tr-TR" dirty="0" smtClean="0"/>
          </a:p>
          <a:p>
            <a:r>
              <a:rPr lang="tr-TR" dirty="0" smtClean="0"/>
              <a:t>Avrupa </a:t>
            </a:r>
            <a:r>
              <a:rPr lang="tr-TR" dirty="0" smtClean="0"/>
              <a:t>Konseyi</a:t>
            </a:r>
          </a:p>
          <a:p>
            <a:r>
              <a:rPr lang="tr-TR" dirty="0" smtClean="0"/>
              <a:t>Avrupa İnsan Hakları Sözleşmesi</a:t>
            </a:r>
          </a:p>
          <a:p>
            <a:r>
              <a:rPr lang="tr-TR" dirty="0" smtClean="0"/>
              <a:t>Avrupa İnsan Hakları Mahkemesi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4617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Avrupa Bütünleşmesi, Paris Antlaşması, 1952</a:t>
            </a:r>
          </a:p>
          <a:p>
            <a:r>
              <a:rPr lang="tr-TR" dirty="0" smtClean="0"/>
              <a:t>Roma Antlaşması, 1957</a:t>
            </a:r>
          </a:p>
          <a:p>
            <a:r>
              <a:rPr lang="tr-TR" dirty="0" smtClean="0"/>
              <a:t>Küba Krizi, 1962</a:t>
            </a:r>
          </a:p>
          <a:p>
            <a:r>
              <a:rPr lang="tr-TR" dirty="0" smtClean="0"/>
              <a:t>Vietnam </a:t>
            </a:r>
            <a:r>
              <a:rPr lang="tr-TR" dirty="0" smtClean="0"/>
              <a:t>Savaşı</a:t>
            </a:r>
            <a:endParaRPr lang="tr-TR" dirty="0" smtClean="0"/>
          </a:p>
          <a:p>
            <a:r>
              <a:rPr lang="tr-TR" dirty="0" smtClean="0"/>
              <a:t>1973 Petrol Krizi</a:t>
            </a:r>
          </a:p>
          <a:p>
            <a:r>
              <a:rPr lang="tr-TR" dirty="0" smtClean="0"/>
              <a:t>Karşılıklı Bağımlılık</a:t>
            </a:r>
          </a:p>
          <a:p>
            <a:r>
              <a:rPr lang="tr-TR" dirty="0" smtClean="0"/>
              <a:t>Yeni Liberal Dalga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9985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Demokratik Barış Kuramı</a:t>
            </a:r>
          </a:p>
          <a:p>
            <a:endParaRPr lang="tr-TR" dirty="0"/>
          </a:p>
          <a:p>
            <a:r>
              <a:rPr lang="tr-TR" dirty="0" smtClean="0"/>
              <a:t>Uluslararası Rejimler</a:t>
            </a:r>
          </a:p>
          <a:p>
            <a:endParaRPr lang="tr-TR" dirty="0"/>
          </a:p>
          <a:p>
            <a:r>
              <a:rPr lang="tr-TR" dirty="0" err="1" smtClean="0"/>
              <a:t>Neoliberal</a:t>
            </a:r>
            <a:r>
              <a:rPr lang="tr-TR" dirty="0" smtClean="0"/>
              <a:t> </a:t>
            </a:r>
            <a:r>
              <a:rPr lang="tr-TR" smtClean="0"/>
              <a:t>Kurumsalcılık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61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Macintosh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Liberalizm/ İdealizm</vt:lpstr>
      <vt:lpstr>18. Ve 19. Yüzyıllar, İdealist Düşünce Immanuel Kant ( 1724-1804)</vt:lpstr>
      <vt:lpstr>Ebedi Barış Nasıl Mümkün Olur?</vt:lpstr>
      <vt:lpstr>Wilson, 14 İlke</vt:lpstr>
      <vt:lpstr>Milletler Cemiyeti Deneyimi</vt:lpstr>
      <vt:lpstr>Modern Liberalizm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Liberalizm/ İdealizm</dc:title>
  <dc:creator>SERPIL BETUL SANCAR</dc:creator>
  <cp:lastModifiedBy>Microsoft Office User</cp:lastModifiedBy>
  <cp:revision>3</cp:revision>
  <dcterms:created xsi:type="dcterms:W3CDTF">2018-03-20T14:13:32Z</dcterms:created>
  <dcterms:modified xsi:type="dcterms:W3CDTF">2018-03-21T16:31:09Z</dcterms:modified>
</cp:coreProperties>
</file>