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A56B-0A47-4D38-A48C-4E378245146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88DBA-9D6A-49E3-89FB-7150AAC8C1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2218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A56B-0A47-4D38-A48C-4E378245146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88DBA-9D6A-49E3-89FB-7150AAC8C1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9118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A56B-0A47-4D38-A48C-4E378245146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88DBA-9D6A-49E3-89FB-7150AAC8C1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1008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A56B-0A47-4D38-A48C-4E378245146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88DBA-9D6A-49E3-89FB-7150AAC8C1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935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A56B-0A47-4D38-A48C-4E378245146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88DBA-9D6A-49E3-89FB-7150AAC8C1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4980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A56B-0A47-4D38-A48C-4E378245146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88DBA-9D6A-49E3-89FB-7150AAC8C1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2059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A56B-0A47-4D38-A48C-4E378245146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88DBA-9D6A-49E3-89FB-7150AAC8C1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9632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A56B-0A47-4D38-A48C-4E378245146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88DBA-9D6A-49E3-89FB-7150AAC8C1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6530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A56B-0A47-4D38-A48C-4E378245146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88DBA-9D6A-49E3-89FB-7150AAC8C1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941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A56B-0A47-4D38-A48C-4E378245146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88DBA-9D6A-49E3-89FB-7150AAC8C1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4248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A56B-0A47-4D38-A48C-4E378245146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88DBA-9D6A-49E3-89FB-7150AAC8C1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6127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7A56B-0A47-4D38-A48C-4E378245146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88DBA-9D6A-49E3-89FB-7150AAC8C1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174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MESLEKİ UYGULAMA 2 DERSİ</a:t>
            </a:r>
            <a:br>
              <a:rPr lang="tr-TR" dirty="0" smtClean="0"/>
            </a:br>
            <a:r>
              <a:rPr lang="tr-TR" dirty="0" smtClean="0"/>
              <a:t>5.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9617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5985" y="0"/>
            <a:ext cx="91677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78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3937" y="0"/>
            <a:ext cx="91677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945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4606" y="0"/>
            <a:ext cx="91677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27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3308" y="0"/>
            <a:ext cx="91677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910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1970" y="0"/>
            <a:ext cx="91677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904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4894" y="1946923"/>
            <a:ext cx="10515600" cy="4351338"/>
          </a:xfrm>
        </p:spPr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7284" y="-27992"/>
            <a:ext cx="9205135" cy="6885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997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4097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Geniş ekran</PresentationFormat>
  <Paragraphs>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MESLEKİ UYGULAMA 2 DERSİ 5.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MESLEKİ UYGULAMA 2 DERSİ 5. HAFTA</dc:title>
  <dc:creator>HP</dc:creator>
  <cp:lastModifiedBy>HP</cp:lastModifiedBy>
  <cp:revision>2</cp:revision>
  <dcterms:created xsi:type="dcterms:W3CDTF">2020-05-09T13:30:53Z</dcterms:created>
  <dcterms:modified xsi:type="dcterms:W3CDTF">2020-05-09T13:33:06Z</dcterms:modified>
</cp:coreProperties>
</file>