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21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11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00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3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98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0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63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53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4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24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12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7A56B-0A47-4D38-A48C-4E378245146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DBA-9D6A-49E3-89FB-7150AAC8C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7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</a:t>
            </a:r>
            <a:br>
              <a:rPr lang="tr-TR" dirty="0" smtClean="0"/>
            </a:br>
            <a:r>
              <a:rPr lang="tr-TR" dirty="0" smtClean="0"/>
              <a:t>5.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61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985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937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4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606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7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308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1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970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0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4894" y="1946923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284" y="-27992"/>
            <a:ext cx="9205135" cy="688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9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09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Geniş ekran</PresentationFormat>
  <Paragraphs>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MESLEKİ UYGULAMA 2 DERSİ 5.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5. HAFTA</dc:title>
  <dc:creator>HP</dc:creator>
  <cp:lastModifiedBy>HP</cp:lastModifiedBy>
  <cp:revision>2</cp:revision>
  <dcterms:created xsi:type="dcterms:W3CDTF">2020-05-09T13:30:53Z</dcterms:created>
  <dcterms:modified xsi:type="dcterms:W3CDTF">2020-05-09T13:33:06Z</dcterms:modified>
</cp:coreProperties>
</file>