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6DB2C51-37FA-49F2-8F0E-B8A739DD5772}"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26401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6DB2C51-37FA-49F2-8F0E-B8A739DD5772}"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347612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6DB2C51-37FA-49F2-8F0E-B8A739DD5772}"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6E3CEB-D348-4527-9A41-1F28B580C1A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93317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6DB2C51-37FA-49F2-8F0E-B8A739DD5772}"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607079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6DB2C51-37FA-49F2-8F0E-B8A739DD5772}"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6E3CEB-D348-4527-9A41-1F28B580C1A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91857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6DB2C51-37FA-49F2-8F0E-B8A739DD5772}"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2074874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DB2C51-37FA-49F2-8F0E-B8A739DD5772}"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31354082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DB2C51-37FA-49F2-8F0E-B8A739DD5772}"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3933210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DB2C51-37FA-49F2-8F0E-B8A739DD5772}"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1629606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6DB2C51-37FA-49F2-8F0E-B8A739DD5772}"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2285120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6DB2C51-37FA-49F2-8F0E-B8A739DD5772}"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1856888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6DB2C51-37FA-49F2-8F0E-B8A739DD5772}"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3175887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6DB2C51-37FA-49F2-8F0E-B8A739DD5772}"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272041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DB2C51-37FA-49F2-8F0E-B8A739DD5772}"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514350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6DB2C51-37FA-49F2-8F0E-B8A739DD5772}"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56039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6DB2C51-37FA-49F2-8F0E-B8A739DD5772}"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6E3CEB-D348-4527-9A41-1F28B580C1AC}" type="slidenum">
              <a:rPr lang="tr-TR" smtClean="0"/>
              <a:t>‹#›</a:t>
            </a:fld>
            <a:endParaRPr lang="tr-TR"/>
          </a:p>
        </p:txBody>
      </p:sp>
    </p:spTree>
    <p:extLst>
      <p:ext uri="{BB962C8B-B14F-4D97-AF65-F5344CB8AC3E}">
        <p14:creationId xmlns:p14="http://schemas.microsoft.com/office/powerpoint/2010/main" val="3695166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6DB2C51-37FA-49F2-8F0E-B8A739DD5772}" type="datetimeFigureOut">
              <a:rPr lang="tr-TR" smtClean="0"/>
              <a:t>6.05.2020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86E3CEB-D348-4527-9A41-1F28B580C1AC}" type="slidenum">
              <a:rPr lang="tr-TR" smtClean="0"/>
              <a:t>‹#›</a:t>
            </a:fld>
            <a:endParaRPr lang="tr-TR"/>
          </a:p>
        </p:txBody>
      </p:sp>
    </p:spTree>
    <p:extLst>
      <p:ext uri="{BB962C8B-B14F-4D97-AF65-F5344CB8AC3E}">
        <p14:creationId xmlns:p14="http://schemas.microsoft.com/office/powerpoint/2010/main" val="116708666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311083"/>
            <a:ext cx="9144000" cy="2387600"/>
          </a:xfrm>
        </p:spPr>
        <p:txBody>
          <a:bodyPr>
            <a:normAutofit fontScale="90000"/>
          </a:bodyPr>
          <a:lstStyle/>
          <a:p>
            <a:pPr algn="ctr"/>
            <a:r>
              <a:rPr lang="tr-TR" dirty="0" smtClean="0"/>
              <a:t>GREEK PHILOSOPHY AFTER ARISTOTLE</a:t>
            </a:r>
            <a:br>
              <a:rPr lang="tr-TR" dirty="0" smtClean="0"/>
            </a:br>
            <a:endParaRPr lang="tr-TR" dirty="0"/>
          </a:p>
        </p:txBody>
      </p:sp>
    </p:spTree>
    <p:extLst>
      <p:ext uri="{BB962C8B-B14F-4D97-AF65-F5344CB8AC3E}">
        <p14:creationId xmlns:p14="http://schemas.microsoft.com/office/powerpoint/2010/main" val="276986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63931" y="1031966"/>
            <a:ext cx="9440681" cy="4879256"/>
          </a:xfrm>
        </p:spPr>
        <p:txBody>
          <a:bodyPr/>
          <a:lstStyle/>
          <a:p>
            <a:endParaRPr lang="tr-TR" dirty="0" smtClean="0"/>
          </a:p>
          <a:p>
            <a:r>
              <a:rPr lang="tr-TR" dirty="0" err="1" smtClean="0"/>
              <a:t>Epicureanism</a:t>
            </a:r>
            <a:endParaRPr lang="tr-TR" dirty="0" smtClean="0"/>
          </a:p>
          <a:p>
            <a:pPr marL="0" indent="0">
              <a:buNone/>
            </a:pPr>
            <a:endParaRPr lang="tr-TR" dirty="0"/>
          </a:p>
          <a:p>
            <a:pPr marL="0" indent="0">
              <a:buNone/>
            </a:pPr>
            <a:r>
              <a:rPr lang="en-US" dirty="0"/>
              <a:t>The aim of Epicurus’ philosophy is to make happiness possible by removing the fear of death which is its greatest obstacle. Because men are afraid of death, they struggle for wealth and power in the hope of postponing it, and throw themselves into frenzied activity so that they can forget its inevitability. The fear of death is instilled in us by religion, which holds out the prospect of suffering and punishment after death. But this prospect is illusory. The point is eloquently made by Lucretius (in Dryden’s translation): there is no need to fear either death, or survival, or reincarnation</a:t>
            </a:r>
            <a:r>
              <a:rPr lang="en-US" dirty="0" smtClean="0"/>
              <a:t>.</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p.93.)</a:t>
            </a:r>
            <a:endParaRPr lang="tr-TR" dirty="0"/>
          </a:p>
          <a:p>
            <a:pPr marL="0" indent="0">
              <a:buNone/>
            </a:pPr>
            <a:endParaRPr lang="tr-TR" dirty="0"/>
          </a:p>
        </p:txBody>
      </p:sp>
    </p:spTree>
    <p:extLst>
      <p:ext uri="{BB962C8B-B14F-4D97-AF65-F5344CB8AC3E}">
        <p14:creationId xmlns:p14="http://schemas.microsoft.com/office/powerpoint/2010/main" val="2385681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03120" y="822960"/>
            <a:ext cx="9401492" cy="5088262"/>
          </a:xfrm>
        </p:spPr>
        <p:txBody>
          <a:bodyPr/>
          <a:lstStyle/>
          <a:p>
            <a:endParaRPr lang="tr-TR" dirty="0" smtClean="0"/>
          </a:p>
          <a:p>
            <a:r>
              <a:rPr lang="tr-TR" dirty="0" err="1" smtClean="0"/>
              <a:t>Stoicism</a:t>
            </a:r>
            <a:endParaRPr lang="tr-TR" dirty="0" smtClean="0"/>
          </a:p>
          <a:p>
            <a:pPr marL="0" indent="0">
              <a:buNone/>
            </a:pPr>
            <a:r>
              <a:rPr lang="en-US" dirty="0"/>
              <a:t>Zeno’s encounter with Cynicism taught him to give a prominent place in his philosophy to the ideal of self-sufﬁciency. </a:t>
            </a:r>
            <a:r>
              <a:rPr lang="en-US" dirty="0" smtClean="0"/>
              <a:t>Zeno </a:t>
            </a:r>
            <a:r>
              <a:rPr lang="en-US" dirty="0"/>
              <a:t>took systematic philosophy seriously. His writings have not survived, and for our knowledge of his teaching we rely on writers from the Roman period, such as Nero’s court philosopher Seneca and the Emperor Marcus Aurelius. We do know that he founded the Stoic tradition of dividing philosophy into three main disciplines, logic, ethics and physics. His followers said that logic was the bones, ethics the ﬂesh, and physics the soul of philosophy. Zeno himself was concerned principally with ethics, but he was a close associate of two dialecticians from Megara, </a:t>
            </a:r>
            <a:r>
              <a:rPr lang="en-US" dirty="0" err="1"/>
              <a:t>Diodorus</a:t>
            </a:r>
            <a:r>
              <a:rPr lang="en-US" dirty="0"/>
              <a:t> Cronus and Philo, who had taken over from the Lyceum the task of ﬁlling the gaps which Aristotle had left in logic</a:t>
            </a:r>
            <a:r>
              <a:rPr lang="en-US" dirty="0" smtClean="0"/>
              <a:t>.</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p.95.)</a:t>
            </a:r>
            <a:endParaRPr lang="tr-TR" dirty="0"/>
          </a:p>
        </p:txBody>
      </p:sp>
    </p:spTree>
    <p:extLst>
      <p:ext uri="{BB962C8B-B14F-4D97-AF65-F5344CB8AC3E}">
        <p14:creationId xmlns:p14="http://schemas.microsoft.com/office/powerpoint/2010/main" val="375263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561703"/>
            <a:ext cx="8915400" cy="5349519"/>
          </a:xfrm>
        </p:spPr>
        <p:txBody>
          <a:bodyPr>
            <a:normAutofit/>
          </a:bodyPr>
          <a:lstStyle/>
          <a:p>
            <a:r>
              <a:rPr lang="en-US" dirty="0"/>
              <a:t>The Stoics accepted the Aristotelian distinction between matter and form; but as conscientious materialists they insisted that form too was bodily – a ﬁne and subtle body which they called breath (</a:t>
            </a:r>
            <a:r>
              <a:rPr lang="en-US" dirty="0" err="1"/>
              <a:t>pneuma</a:t>
            </a:r>
            <a:r>
              <a:rPr lang="en-US" dirty="0"/>
              <a:t>). The human soul and mind are made out of this </a:t>
            </a:r>
            <a:r>
              <a:rPr lang="en-US" dirty="0" err="1"/>
              <a:t>pneuma</a:t>
            </a:r>
            <a:r>
              <a:rPr lang="en-US" dirty="0"/>
              <a:t>; so too is God, who is the soul of the cosmos, which, in its entirety, constitutes a rational animal. If God and the soul were not themselves bodily, Stoics argued, they would not be able to act upon the material </a:t>
            </a:r>
            <a:r>
              <a:rPr lang="en-US" dirty="0" smtClean="0"/>
              <a:t>World</a:t>
            </a:r>
            <a:r>
              <a:rPr lang="tr-TR"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p.97.)</a:t>
            </a:r>
            <a:endParaRPr lang="tr-TR" dirty="0"/>
          </a:p>
          <a:p>
            <a:r>
              <a:rPr lang="en-US" dirty="0"/>
              <a:t>The divinely designed system is called Nature, and our aim in life should be to live in accordance with Nature. Since all things are determined, nothing </a:t>
            </a:r>
            <a:r>
              <a:rPr lang="en-US" dirty="0" err="1"/>
              <a:t>canescape</a:t>
            </a:r>
            <a:r>
              <a:rPr lang="en-US" dirty="0"/>
              <a:t> Nature’s laws. But human beings are free and responsible, despite </a:t>
            </a:r>
            <a:r>
              <a:rPr lang="en-US" dirty="0" err="1"/>
              <a:t>thedeterminism</a:t>
            </a:r>
            <a:r>
              <a:rPr lang="en-US" dirty="0"/>
              <a:t> of fate. The will must be directed to live in accordance with human nature by obeying reason. It is this voluntary acceptance of Nature’s laws which constitutes virtue, and virtue is both necessary and sufﬁcient for happiness.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p.97.)</a:t>
            </a:r>
          </a:p>
          <a:p>
            <a:pPr marL="0" indent="0">
              <a:buNone/>
            </a:pPr>
            <a:endParaRPr lang="tr-TR" dirty="0"/>
          </a:p>
        </p:txBody>
      </p:sp>
    </p:spTree>
    <p:extLst>
      <p:ext uri="{BB962C8B-B14F-4D97-AF65-F5344CB8AC3E}">
        <p14:creationId xmlns:p14="http://schemas.microsoft.com/office/powerpoint/2010/main" val="2119463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75657"/>
            <a:ext cx="8915400" cy="4735565"/>
          </a:xfrm>
        </p:spPr>
        <p:txBody>
          <a:bodyPr/>
          <a:lstStyle/>
          <a:p>
            <a:endParaRPr lang="tr-TR" dirty="0" smtClean="0"/>
          </a:p>
          <a:p>
            <a:r>
              <a:rPr lang="tr-TR" dirty="0" err="1" smtClean="0"/>
              <a:t>Scepticism</a:t>
            </a:r>
            <a:endParaRPr lang="tr-TR" dirty="0" smtClean="0"/>
          </a:p>
          <a:p>
            <a:pPr marL="0" indent="0">
              <a:buNone/>
            </a:pPr>
            <a:endParaRPr lang="tr-TR" dirty="0" smtClean="0"/>
          </a:p>
          <a:p>
            <a:pPr marL="0" indent="0">
              <a:buNone/>
            </a:pPr>
            <a:r>
              <a:rPr lang="en-US" dirty="0"/>
              <a:t>The founder of </a:t>
            </a:r>
            <a:r>
              <a:rPr lang="en-US" dirty="0" err="1"/>
              <a:t>Scepticism</a:t>
            </a:r>
            <a:r>
              <a:rPr lang="en-US" dirty="0"/>
              <a:t> was </a:t>
            </a:r>
            <a:r>
              <a:rPr lang="en-US" dirty="0" err="1"/>
              <a:t>Pyrrho</a:t>
            </a:r>
            <a:r>
              <a:rPr lang="en-US" dirty="0"/>
              <a:t> of </a:t>
            </a:r>
            <a:r>
              <a:rPr lang="en-US" dirty="0" smtClean="0"/>
              <a:t>Elis</a:t>
            </a:r>
            <a:r>
              <a:rPr lang="tr-TR" dirty="0" smtClean="0"/>
              <a:t>. </a:t>
            </a:r>
            <a:r>
              <a:rPr lang="en-US" dirty="0"/>
              <a:t>The Sceptics of the Academy took the Stoic system as their major target for attack. The Stoics were empiricists; that is to say, they claimed that all knowledge derived from sensory experience of concrete individuals. The appearances which things present to our senses are the foundation of all science; but appearances may mislead, and we need a test, or ‘criterion’, to decide which appearances are reliable and justify us in assenting to them.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p.98.)</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48780328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158</TotalTime>
  <Words>621</Words>
  <Application>Microsoft Office PowerPoint</Application>
  <PresentationFormat>Geniş ekran</PresentationFormat>
  <Paragraphs>14</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GREEK PHILOSOPHY AFTER ARISTOTLE </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GREEK PHILOSOPHY AFTER ARISTOTLE</dc:title>
  <dc:creator>ZEHRA</dc:creator>
  <cp:lastModifiedBy>ZEHRA</cp:lastModifiedBy>
  <cp:revision>4</cp:revision>
  <dcterms:created xsi:type="dcterms:W3CDTF">2020-05-06T13:46:27Z</dcterms:created>
  <dcterms:modified xsi:type="dcterms:W3CDTF">2020-05-06T16:24:40Z</dcterms:modified>
</cp:coreProperties>
</file>