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2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5.xml" ContentType="application/vnd.openxmlformats-officedocument.theme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theme/theme6.xml" ContentType="application/vnd.openxmlformats-officedocument.theme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7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8.xml" ContentType="application/vnd.openxmlformats-officedocument.theme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theme/theme9.xml" ContentType="application/vnd.openxmlformats-officedocument.theme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0.xml" ContentType="application/vnd.openxmlformats-officedocument.theme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theme/theme11.xml" ContentType="application/vnd.openxmlformats-officedocument.theme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theme/theme12.xml" ContentType="application/vnd.openxmlformats-officedocument.theme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theme/theme13.xml" ContentType="application/vnd.openxmlformats-officedocument.theme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theme/theme14.xml" ContentType="application/vnd.openxmlformats-officedocument.theme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theme/theme15.xml" ContentType="application/vnd.openxmlformats-officedocument.theme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slideLayouts/slideLayout188.xml" ContentType="application/vnd.openxmlformats-officedocument.presentationml.slideLayout+xml"/>
  <Override PartName="/ppt/theme/theme16.xml" ContentType="application/vnd.openxmlformats-officedocument.theme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slideLayouts/slideLayout199.xml" ContentType="application/vnd.openxmlformats-officedocument.presentationml.slideLayout+xml"/>
  <Override PartName="/ppt/slideLayouts/slideLayout200.xml" ContentType="application/vnd.openxmlformats-officedocument.presentationml.slideLayout+xml"/>
  <Override PartName="/ppt/theme/theme17.xml" ContentType="application/vnd.openxmlformats-officedocument.theme+xml"/>
  <Override PartName="/ppt/slideLayouts/slideLayout201.xml" ContentType="application/vnd.openxmlformats-officedocument.presentationml.slideLayout+xml"/>
  <Override PartName="/ppt/slideLayouts/slideLayout202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04.xml" ContentType="application/vnd.openxmlformats-officedocument.presentationml.slideLayout+xml"/>
  <Override PartName="/ppt/slideLayouts/slideLayout205.xml" ContentType="application/vnd.openxmlformats-officedocument.presentationml.slideLayout+xml"/>
  <Override PartName="/ppt/slideLayouts/slideLayout206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208.xml" ContentType="application/vnd.openxmlformats-officedocument.presentationml.slideLayout+xml"/>
  <Override PartName="/ppt/slideLayouts/slideLayout209.xml" ContentType="application/vnd.openxmlformats-officedocument.presentationml.slideLayout+xml"/>
  <Override PartName="/ppt/slideLayouts/slideLayout210.xml" ContentType="application/vnd.openxmlformats-officedocument.presentationml.slideLayout+xml"/>
  <Override PartName="/ppt/slideLayouts/slideLayout211.xml" ContentType="application/vnd.openxmlformats-officedocument.presentationml.slideLayout+xml"/>
  <Override PartName="/ppt/slideLayouts/slideLayout212.xml" ContentType="application/vnd.openxmlformats-officedocument.presentationml.slideLayout+xml"/>
  <Override PartName="/ppt/theme/theme18.xml" ContentType="application/vnd.openxmlformats-officedocument.theme+xml"/>
  <Override PartName="/ppt/slideLayouts/slideLayout213.xml" ContentType="application/vnd.openxmlformats-officedocument.presentationml.slideLayout+xml"/>
  <Override PartName="/ppt/slideLayouts/slideLayout214.xml" ContentType="application/vnd.openxmlformats-officedocument.presentationml.slideLayout+xml"/>
  <Override PartName="/ppt/slideLayouts/slideLayout215.xml" ContentType="application/vnd.openxmlformats-officedocument.presentationml.slideLayout+xml"/>
  <Override PartName="/ppt/slideLayouts/slideLayout216.xml" ContentType="application/vnd.openxmlformats-officedocument.presentationml.slideLayout+xml"/>
  <Override PartName="/ppt/slideLayouts/slideLayout217.xml" ContentType="application/vnd.openxmlformats-officedocument.presentationml.slideLayout+xml"/>
  <Override PartName="/ppt/slideLayouts/slideLayout218.xml" ContentType="application/vnd.openxmlformats-officedocument.presentationml.slideLayout+xml"/>
  <Override PartName="/ppt/slideLayouts/slideLayout219.xml" ContentType="application/vnd.openxmlformats-officedocument.presentationml.slideLayout+xml"/>
  <Override PartName="/ppt/slideLayouts/slideLayout220.xml" ContentType="application/vnd.openxmlformats-officedocument.presentationml.slideLayout+xml"/>
  <Override PartName="/ppt/slideLayouts/slideLayout221.xml" ContentType="application/vnd.openxmlformats-officedocument.presentationml.slideLayout+xml"/>
  <Override PartName="/ppt/slideLayouts/slideLayout222.xml" ContentType="application/vnd.openxmlformats-officedocument.presentationml.slideLayout+xml"/>
  <Override PartName="/ppt/slideLayouts/slideLayout223.xml" ContentType="application/vnd.openxmlformats-officedocument.presentationml.slideLayout+xml"/>
  <Override PartName="/ppt/slideLayouts/slideLayout224.xml" ContentType="application/vnd.openxmlformats-officedocument.presentationml.slideLayout+xml"/>
  <Override PartName="/ppt/theme/theme19.xml" ContentType="application/vnd.openxmlformats-officedocument.theme+xml"/>
  <Override PartName="/ppt/slideLayouts/slideLayout225.xml" ContentType="application/vnd.openxmlformats-officedocument.presentationml.slideLayout+xml"/>
  <Override PartName="/ppt/slideLayouts/slideLayout226.xml" ContentType="application/vnd.openxmlformats-officedocument.presentationml.slideLayout+xml"/>
  <Override PartName="/ppt/slideLayouts/slideLayout227.xml" ContentType="application/vnd.openxmlformats-officedocument.presentationml.slideLayout+xml"/>
  <Override PartName="/ppt/slideLayouts/slideLayout228.xml" ContentType="application/vnd.openxmlformats-officedocument.presentationml.slideLayout+xml"/>
  <Override PartName="/ppt/slideLayouts/slideLayout229.xml" ContentType="application/vnd.openxmlformats-officedocument.presentationml.slideLayout+xml"/>
  <Override PartName="/ppt/slideLayouts/slideLayout230.xml" ContentType="application/vnd.openxmlformats-officedocument.presentationml.slideLayout+xml"/>
  <Override PartName="/ppt/slideLayouts/slideLayout231.xml" ContentType="application/vnd.openxmlformats-officedocument.presentationml.slideLayout+xml"/>
  <Override PartName="/ppt/slideLayouts/slideLayout232.xml" ContentType="application/vnd.openxmlformats-officedocument.presentationml.slideLayout+xml"/>
  <Override PartName="/ppt/slideLayouts/slideLayout233.xml" ContentType="application/vnd.openxmlformats-officedocument.presentationml.slideLayout+xml"/>
  <Override PartName="/ppt/slideLayouts/slideLayout234.xml" ContentType="application/vnd.openxmlformats-officedocument.presentationml.slideLayout+xml"/>
  <Override PartName="/ppt/slideLayouts/slideLayout235.xml" ContentType="application/vnd.openxmlformats-officedocument.presentationml.slideLayout+xml"/>
  <Override PartName="/ppt/slideLayouts/slideLayout236.xml" ContentType="application/vnd.openxmlformats-officedocument.presentationml.slideLayout+xml"/>
  <Override PartName="/ppt/theme/theme20.xml" ContentType="application/vnd.openxmlformats-officedocument.theme+xml"/>
  <Override PartName="/ppt/slideLayouts/slideLayout237.xml" ContentType="application/vnd.openxmlformats-officedocument.presentationml.slideLayout+xml"/>
  <Override PartName="/ppt/slideLayouts/slideLayout238.xml" ContentType="application/vnd.openxmlformats-officedocument.presentationml.slideLayout+xml"/>
  <Override PartName="/ppt/slideLayouts/slideLayout239.xml" ContentType="application/vnd.openxmlformats-officedocument.presentationml.slideLayout+xml"/>
  <Override PartName="/ppt/slideLayouts/slideLayout240.xml" ContentType="application/vnd.openxmlformats-officedocument.presentationml.slideLayout+xml"/>
  <Override PartName="/ppt/slideLayouts/slideLayout241.xml" ContentType="application/vnd.openxmlformats-officedocument.presentationml.slideLayout+xml"/>
  <Override PartName="/ppt/slideLayouts/slideLayout242.xml" ContentType="application/vnd.openxmlformats-officedocument.presentationml.slideLayout+xml"/>
  <Override PartName="/ppt/slideLayouts/slideLayout243.xml" ContentType="application/vnd.openxmlformats-officedocument.presentationml.slideLayout+xml"/>
  <Override PartName="/ppt/slideLayouts/slideLayout244.xml" ContentType="application/vnd.openxmlformats-officedocument.presentationml.slideLayout+xml"/>
  <Override PartName="/ppt/slideLayouts/slideLayout245.xml" ContentType="application/vnd.openxmlformats-officedocument.presentationml.slideLayout+xml"/>
  <Override PartName="/ppt/slideLayouts/slideLayout246.xml" ContentType="application/vnd.openxmlformats-officedocument.presentationml.slideLayout+xml"/>
  <Override PartName="/ppt/slideLayouts/slideLayout247.xml" ContentType="application/vnd.openxmlformats-officedocument.presentationml.slideLayout+xml"/>
  <Override PartName="/ppt/slideLayouts/slideLayout248.xml" ContentType="application/vnd.openxmlformats-officedocument.presentationml.slideLayout+xml"/>
  <Override PartName="/ppt/theme/theme21.xml" ContentType="application/vnd.openxmlformats-officedocument.theme+xml"/>
  <Override PartName="/ppt/slideLayouts/slideLayout249.xml" ContentType="application/vnd.openxmlformats-officedocument.presentationml.slideLayout+xml"/>
  <Override PartName="/ppt/slideLayouts/slideLayout250.xml" ContentType="application/vnd.openxmlformats-officedocument.presentationml.slideLayout+xml"/>
  <Override PartName="/ppt/slideLayouts/slideLayout251.xml" ContentType="application/vnd.openxmlformats-officedocument.presentationml.slideLayout+xml"/>
  <Override PartName="/ppt/slideLayouts/slideLayout252.xml" ContentType="application/vnd.openxmlformats-officedocument.presentationml.slideLayout+xml"/>
  <Override PartName="/ppt/slideLayouts/slideLayout253.xml" ContentType="application/vnd.openxmlformats-officedocument.presentationml.slideLayout+xml"/>
  <Override PartName="/ppt/slideLayouts/slideLayout254.xml" ContentType="application/vnd.openxmlformats-officedocument.presentationml.slideLayout+xml"/>
  <Override PartName="/ppt/slideLayouts/slideLayout255.xml" ContentType="application/vnd.openxmlformats-officedocument.presentationml.slideLayout+xml"/>
  <Override PartName="/ppt/slideLayouts/slideLayout256.xml" ContentType="application/vnd.openxmlformats-officedocument.presentationml.slideLayout+xml"/>
  <Override PartName="/ppt/slideLayouts/slideLayout257.xml" ContentType="application/vnd.openxmlformats-officedocument.presentationml.slideLayout+xml"/>
  <Override PartName="/ppt/slideLayouts/slideLayout258.xml" ContentType="application/vnd.openxmlformats-officedocument.presentationml.slideLayout+xml"/>
  <Override PartName="/ppt/slideLayouts/slideLayout259.xml" ContentType="application/vnd.openxmlformats-officedocument.presentationml.slideLayout+xml"/>
  <Override PartName="/ppt/slideLayouts/slideLayout260.xml" ContentType="application/vnd.openxmlformats-officedocument.presentationml.slideLayout+xml"/>
  <Override PartName="/ppt/theme/theme22.xml" ContentType="application/vnd.openxmlformats-officedocument.theme+xml"/>
  <Override PartName="/ppt/theme/theme2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4" r:id="rId2"/>
    <p:sldMasterId id="2147483691" r:id="rId3"/>
    <p:sldMasterId id="2147483703" r:id="rId4"/>
    <p:sldMasterId id="2147483715" r:id="rId5"/>
    <p:sldMasterId id="2147483728" r:id="rId6"/>
    <p:sldMasterId id="2147483740" r:id="rId7"/>
    <p:sldMasterId id="2147483752" r:id="rId8"/>
    <p:sldMasterId id="2147483765" r:id="rId9"/>
    <p:sldMasterId id="2147483777" r:id="rId10"/>
    <p:sldMasterId id="2147483790" r:id="rId11"/>
    <p:sldMasterId id="2147483802" r:id="rId12"/>
    <p:sldMasterId id="2147483814" r:id="rId13"/>
    <p:sldMasterId id="2147483826" r:id="rId14"/>
    <p:sldMasterId id="2147483839" r:id="rId15"/>
    <p:sldMasterId id="2147483852" r:id="rId16"/>
    <p:sldMasterId id="2147486771" r:id="rId17"/>
    <p:sldMasterId id="2147488263" r:id="rId18"/>
    <p:sldMasterId id="2147488276" r:id="rId19"/>
    <p:sldMasterId id="2147488639" r:id="rId20"/>
    <p:sldMasterId id="2147488652" r:id="rId21"/>
    <p:sldMasterId id="2147490126" r:id="rId22"/>
  </p:sldMasterIdLst>
  <p:notesMasterIdLst>
    <p:notesMasterId r:id="rId34"/>
  </p:notesMasterIdLst>
  <p:sldIdLst>
    <p:sldId id="256" r:id="rId23"/>
    <p:sldId id="444" r:id="rId24"/>
    <p:sldId id="446" r:id="rId25"/>
    <p:sldId id="428" r:id="rId26"/>
    <p:sldId id="424" r:id="rId27"/>
    <p:sldId id="425" r:id="rId28"/>
    <p:sldId id="426" r:id="rId29"/>
    <p:sldId id="427" r:id="rId30"/>
    <p:sldId id="413" r:id="rId31"/>
    <p:sldId id="275" r:id="rId32"/>
    <p:sldId id="322" r:id="rId33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16" autoAdjust="0"/>
    <p:restoredTop sz="94660"/>
  </p:normalViewPr>
  <p:slideViewPr>
    <p:cSldViewPr>
      <p:cViewPr varScale="1">
        <p:scale>
          <a:sx n="66" d="100"/>
          <a:sy n="66" d="100"/>
        </p:scale>
        <p:origin x="-172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" Target="slides/slide4.xml"/><Relationship Id="rId3" Type="http://schemas.openxmlformats.org/officeDocument/2006/relationships/slideMaster" Target="slideMasters/slideMaster3.xml"/><Relationship Id="rId21" Type="http://schemas.openxmlformats.org/officeDocument/2006/relationships/slideMaster" Target="slideMasters/slideMaster21.xml"/><Relationship Id="rId34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3.xml"/><Relationship Id="rId33" Type="http://schemas.openxmlformats.org/officeDocument/2006/relationships/slide" Target="slides/slide1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Master" Target="slideMasters/slideMaster20.xml"/><Relationship Id="rId29" Type="http://schemas.openxmlformats.org/officeDocument/2006/relationships/slide" Target="slides/slide7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2.xml"/><Relationship Id="rId32" Type="http://schemas.openxmlformats.org/officeDocument/2006/relationships/slide" Target="slides/slide10.xml"/><Relationship Id="rId37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1.xml"/><Relationship Id="rId28" Type="http://schemas.openxmlformats.org/officeDocument/2006/relationships/slide" Target="slides/slide6.xml"/><Relationship Id="rId36" Type="http://schemas.openxmlformats.org/officeDocument/2006/relationships/viewProps" Target="viewProps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slide" Target="slides/slide9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Master" Target="slideMasters/slideMaster22.xml"/><Relationship Id="rId27" Type="http://schemas.openxmlformats.org/officeDocument/2006/relationships/slide" Target="slides/slide5.xml"/><Relationship Id="rId30" Type="http://schemas.openxmlformats.org/officeDocument/2006/relationships/slide" Target="slides/slide8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fld id="{9C88ED01-0BB8-4DA8-9E3E-BA8B68AA5708}" type="datetimeFigureOut">
              <a:rPr lang="zh-CN" altLang="en-US"/>
              <a:pPr>
                <a:defRPr/>
              </a:pPr>
              <a:t>2015/4/10</a:t>
            </a:fld>
            <a:endParaRPr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  <a:endParaRPr lang="zh-CN" alt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fld id="{DADA86AC-A3EB-4CBC-9C66-CDDD76B3BF2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579771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068F9F7E-1DD3-4149-8802-8A6725F7B9F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91680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933BBE-231D-45CE-A36A-342BC5D20CF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64891322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6D0D58-E676-4191-866F-F7F2B70C531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2843580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6AE7DE-01FC-4495-BA81-ED8BF411D9C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10542281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9872F4-3FD7-4BB4-9434-8BC312588B5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342304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C4B8C5-B952-4949-8401-D9E078D2185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443081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8DE60B-169F-4B53-A914-36A9ED240B9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720725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517C40-7713-49E1-9ED8-397057B2ACA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12216352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E44F6E-3CC9-4D2C-8C66-B1DB25D488C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566629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60F8B7-F44D-4A1A-8127-588967AC19C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13908994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C8D26A21-64E1-48A4-A07C-B657F201B18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9435190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3C6109-02C9-4C2C-86B8-978A3673961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1212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5F6F44-6E89-4EC3-99B0-9D97BC45347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0998796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978862-9BA4-4CC2-9926-1C9B31A0F10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58033628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64AE73-1B0F-4437-8953-EA43E0DF52F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17548707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C150D3-F4C5-48C0-968B-316B4E1B373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41115457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ED16DB-FB67-4BC3-86EC-F5D6C5D9F67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3439735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AD21A8-5C52-4391-B1B6-A8B6DF2835C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16468352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EC2913-62B7-4EDA-A25A-D9D67241359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95969490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56BD68-EA50-4D4D-A047-E1F4ABF3133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65233564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1A2B34-9F55-45E7-9789-7869209A065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0823489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AD01DC-1FEA-4FE1-83B9-7A4554E9B94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33536066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F84F71-C790-4173-9868-5B2C054BEF4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00987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A0CA77-6930-4E7F-8A8A-F35E2B6294A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11871526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8281033D-20DE-429C-A9A4-538430EE9B5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05193849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CFEE647-9D6E-4569-B6FE-58529180923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95106772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EE88189-5034-49BE-94D9-199D75E801A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0215174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B01A365-41C7-4676-AC31-046C4AEE6E8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13775701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FFF6DE3-06D0-4E5F-B6DC-336E6828610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19680102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DB87298-88C7-49CD-9146-8B208F4B412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15196777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6344CC2E-3BD7-42E7-ABEB-414C0B9BBD6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73963979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9B27560-44EF-4BE3-89BC-EA513FFA9CA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64679347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51471C6-99D6-4C9D-93D7-7611F1F364F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63732020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2B04742-78B9-4B99-834D-2EF26E60507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34260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39"/>
                <a:ext cx="336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D37EB8B6-DDD2-4155-9E56-9A2EE17740A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61467786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6F23CA8E-28D2-4F3A-9A50-5930D3154D3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86628458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FC7FD37F-EB0E-4647-A94B-34576E53FDC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22439897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00AEAEF-D567-43B5-9EC9-46686883521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59246231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DD599CE-F54D-4B89-B5CF-83C7C27455A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93609578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DD10F99-62D8-4000-997A-0A62804601A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97377347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CADAB2C4-281B-4B46-B639-B6B7B409916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18425273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DE83D22-8309-4F47-9211-02125E6E32E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12213549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38740BF-DE18-4BAB-A2F2-C5EEBB74B96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93157905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BFD6E8E7-646A-4660-9BEA-9D6CB39022D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16187023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5B35DAC-905A-41AB-B9F2-50E5B330859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478403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F9A5C3-60B9-4450-9297-B3B9991472F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09321411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7BCBAAAE-E42A-4847-8C85-38AE56A5173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60119292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F4BF716-4164-4B3B-A966-F98D5E7EEE3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41670240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11E48C48-E6E7-400F-84CE-31F7D5E5CC9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73174958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CB59DFC4-89E5-4C07-82F4-374AE632A74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02971471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608D498-C076-4649-BF73-1DD46E60A0B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94257396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0626F09-750F-495E-AAA9-4FD212DA5C3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33251297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16C7D5A-8D17-46CC-8CA5-A7D1A70FF8E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76203177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E1E24A6-AA6E-47D8-9C24-46B496812AA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3506657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3D71E51-C757-4F7A-A683-5DBFC708F54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92858482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6FE7360-D226-467D-AC77-E2231CC539E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824407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021197-C0E0-4DF7-A9E5-8115CCE9BC4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27491793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A24993B-9FBD-49D4-9EAB-C9E76B0F459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74685725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E57B919-B6CE-4AE3-98FD-0161C4F322F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83275726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4BBC39E-9CDB-437B-ABB7-C0831C31753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57339104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97E7984C-326B-4F34-BF48-93A3291F185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39959853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8365E-B5CC-4FC3-8267-F59D505EE0C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738996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049C7D-5A0D-45C9-9610-A8918DCBD9E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12289858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926C5E-745C-48F7-A912-B8500848AA2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56123983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0C5E8D-F1B9-400F-9563-BA3ABE125E3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23670637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7814D7-9C7A-49D8-9393-02B70F2CCCE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82413919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39E5A5-59AB-4B07-9FD1-263443C12C3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654457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BBEDFA-1009-4309-A34C-BEAEBA833DA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53904098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29B2E-06BA-4C4D-868E-583599CD991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03142951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206ACA-5DD3-486E-8228-5989794C525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81184821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EBFEDD-FFF8-4945-A840-6106CA2C9BC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27609495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BFD204-6E04-4A26-B374-C979E671527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18182313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39D6C6-DF65-4370-944B-9DB9F4A5C60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20983770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BD4C7FCD-741E-4116-9DF1-F952FE9F65A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85515818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C3221E-7232-4A04-B14B-924A409C48B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71676600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BAB7FB-9958-433D-B5AD-B8AE13862F4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81237683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F96C6C-697C-4AEC-9EB6-CC6D5BB3184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29944597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C5F8C0-18F2-4023-8F63-6A7146FC473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509081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8B5B5D-5820-4D9F-9842-1F098DFA840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02320485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4AC1A8-EF28-4872-B66F-10457C8A11C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62398079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516373-1B9F-48EF-BA74-0E1E151C551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50243444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51A016-5337-4B84-A337-0C395150413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48811825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420013-4D8F-4502-9E36-21AA1101110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21838111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0E85DC-D6BB-4731-AC63-0306E3A2729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96044890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145855-6A44-437B-A9AB-9EC218259F0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75435982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F44059-0D8C-4A98-ABAA-CE45E660187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53538091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37127F12-3721-4A26-A9DC-CA31128EBCF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03250722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DE805B-3450-43CF-9F51-772CD0CB522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30044565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8D8321-5D1C-4C32-92EE-2BB9ED396A5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679894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62CDDB-B4F2-4364-8BFE-0A3066DFC94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36167117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B55BB8-070E-46FC-855C-B050F943E49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11077278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CB14A6-60A3-499C-9E10-1E7F97AD3FD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45639445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AA3803-B06E-4A14-AEDC-8C42B2A6895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51622379"/>
      </p:ext>
    </p:extLst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5C24F-E857-470A-9D3B-CD8EF30B9A6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11256958"/>
      </p:ext>
    </p:extLst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482DFA-EEF0-4401-86E8-FB8F4FACF29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42062880"/>
      </p:ext>
    </p:extLst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DE7C89-C2EF-4BD4-AAC8-F2C82B3AD81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12096179"/>
      </p:ext>
    </p:extLst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D4BFF7-506B-44E1-A2D5-F1E41D13BBA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97520074"/>
      </p:ext>
    </p:extLst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D8B8C2-38C3-46A9-AE84-C13FB1D7593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88502227"/>
      </p:ext>
    </p:extLst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B27067-68F2-4CDC-BF92-90CCC6B4E87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59395917"/>
      </p:ext>
    </p:extLst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2C15AF8C-C143-45A5-A043-254A15AD79B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404614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4C8CA8-970C-4082-86F8-EE486A8FA00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71620577"/>
      </p:ext>
    </p:extLst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94D981-119E-4A94-A30A-1BD54269492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49118599"/>
      </p:ext>
    </p:extLst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28E90E-45AF-4ABA-AA62-FE6DFB9C776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43272470"/>
      </p:ext>
    </p:extLst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6D6973-AFD9-48D2-8002-3A23D44BFB6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69887625"/>
      </p:ext>
    </p:extLst>
  </p:cSld>
  <p:clrMapOvr>
    <a:masterClrMapping/>
  </p:clrMapOvr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F70765-DD57-4A66-9ABA-82A0E0FBAD5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19259251"/>
      </p:ext>
    </p:extLst>
  </p:cSld>
  <p:clrMapOvr>
    <a:masterClrMapping/>
  </p:clrMapOvr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B0D71A-6588-42E2-89E7-B716ED554BA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24168410"/>
      </p:ext>
    </p:extLst>
  </p:cSld>
  <p:clrMapOvr>
    <a:masterClrMapping/>
  </p:clrMapOvr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D0EDBE-FCD8-48C2-82F7-E0A614BEA27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94912099"/>
      </p:ext>
    </p:extLst>
  </p:cSld>
  <p:clrMapOvr>
    <a:masterClrMapping/>
  </p:clrMapOvr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4C4DF0-E6E3-47C3-8988-32A9DAFE47D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76053056"/>
      </p:ext>
    </p:extLst>
  </p:cSld>
  <p:clrMapOvr>
    <a:masterClrMapping/>
  </p:clrMapOvr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47ED35-4E7B-400C-A3F7-B6B8CAC9DA9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3231749"/>
      </p:ext>
    </p:extLst>
  </p:cSld>
  <p:clrMapOvr>
    <a:masterClrMapping/>
  </p:clrMapOvr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BD3C91-2BD1-4BA4-8C58-2A5F1259F22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72132849"/>
      </p:ext>
    </p:extLst>
  </p:cSld>
  <p:clrMapOvr>
    <a:masterClrMapping/>
  </p:clrMapOvr>
</p:sldLayout>
</file>

<file path=ppt/slideLayouts/slideLayout1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8E9208-E547-4E64-8E72-03D70E61D22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60802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8DAAE5-8CE9-49FF-B5F8-374614D8E49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440871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AC6F63-4E4B-46A9-9302-942121260FF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09487406"/>
      </p:ext>
    </p:extLst>
  </p:cSld>
  <p:clrMapOvr>
    <a:masterClrMapping/>
  </p:clrMapOvr>
</p:sldLayout>
</file>

<file path=ppt/slideLayouts/slideLayout20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040B29-754E-47DF-B41B-E93EC376761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83885766"/>
      </p:ext>
    </p:extLst>
  </p:cSld>
  <p:clrMapOvr>
    <a:masterClrMapping/>
  </p:clrMapOvr>
</p:sldLayout>
</file>

<file path=ppt/slideLayouts/slideLayout20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4F420B20-C343-4C1C-93D7-CB43CC3064E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9989384"/>
      </p:ext>
    </p:extLst>
  </p:cSld>
  <p:clrMapOvr>
    <a:masterClrMapping/>
  </p:clrMapOvr>
</p:sldLayout>
</file>

<file path=ppt/slideLayouts/slideLayout20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E46EBA-9BAD-4CD0-A374-51AAB3BBF1D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67443910"/>
      </p:ext>
    </p:extLst>
  </p:cSld>
  <p:clrMapOvr>
    <a:masterClrMapping/>
  </p:clrMapOvr>
</p:sldLayout>
</file>

<file path=ppt/slideLayouts/slideLayout20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522E7-D9E0-4453-B9F2-A563892E3AC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16559434"/>
      </p:ext>
    </p:extLst>
  </p:cSld>
  <p:clrMapOvr>
    <a:masterClrMapping/>
  </p:clrMapOvr>
</p:sldLayout>
</file>

<file path=ppt/slideLayouts/slideLayout20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944113-6C06-434B-A974-53E2E586390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78787031"/>
      </p:ext>
    </p:extLst>
  </p:cSld>
  <p:clrMapOvr>
    <a:masterClrMapping/>
  </p:clrMapOvr>
</p:sldLayout>
</file>

<file path=ppt/slideLayouts/slideLayout20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C5D937-37DB-47DC-A724-492A9E626A8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4730850"/>
      </p:ext>
    </p:extLst>
  </p:cSld>
  <p:clrMapOvr>
    <a:masterClrMapping/>
  </p:clrMapOvr>
</p:sldLayout>
</file>

<file path=ppt/slideLayouts/slideLayout2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1E9A84-623E-4965-A182-0D71D57D091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92281046"/>
      </p:ext>
    </p:extLst>
  </p:cSld>
  <p:clrMapOvr>
    <a:masterClrMapping/>
  </p:clrMapOvr>
</p:sldLayout>
</file>

<file path=ppt/slideLayouts/slideLayout2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2C540-5551-46DE-8AB7-2DC34C0E63D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67147335"/>
      </p:ext>
    </p:extLst>
  </p:cSld>
  <p:clrMapOvr>
    <a:masterClrMapping/>
  </p:clrMapOvr>
</p:sldLayout>
</file>

<file path=ppt/slideLayouts/slideLayout20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09B3F0-4FCE-4ADB-A8B4-2FA94F416FA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10871538"/>
      </p:ext>
    </p:extLst>
  </p:cSld>
  <p:clrMapOvr>
    <a:masterClrMapping/>
  </p:clrMapOvr>
</p:sldLayout>
</file>

<file path=ppt/slideLayouts/slideLayout20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42AD7-35FD-4AE9-9E3B-91D907334D9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365886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7331DD-411D-4D1F-AFAA-C0B34F7710E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25911943"/>
      </p:ext>
    </p:extLst>
  </p:cSld>
  <p:clrMapOvr>
    <a:masterClrMapping/>
  </p:clrMapOvr>
</p:sldLayout>
</file>

<file path=ppt/slideLayouts/slideLayout2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1D034F-C4F7-42F9-8A2B-E4F388AD1F6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28291500"/>
      </p:ext>
    </p:extLst>
  </p:cSld>
  <p:clrMapOvr>
    <a:masterClrMapping/>
  </p:clrMapOvr>
</p:sldLayout>
</file>

<file path=ppt/slideLayouts/slideLayout2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1E750-39F2-42DF-9F67-40750A9B485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37915299"/>
      </p:ext>
    </p:extLst>
  </p:cSld>
  <p:clrMapOvr>
    <a:masterClrMapping/>
  </p:clrMapOvr>
</p:sldLayout>
</file>

<file path=ppt/slideLayouts/slideLayout2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517DDE-C48D-41AE-811F-DFB38BE1A98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4246286"/>
      </p:ext>
    </p:extLst>
  </p:cSld>
  <p:clrMapOvr>
    <a:masterClrMapping/>
  </p:clrMapOvr>
</p:sldLayout>
</file>

<file path=ppt/slideLayouts/slideLayout2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4FE56D9D-38F9-4FBE-8FE4-0819B8B9AD1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9627493"/>
      </p:ext>
    </p:extLst>
  </p:cSld>
  <p:clrMapOvr>
    <a:masterClrMapping/>
  </p:clrMapOvr>
</p:sldLayout>
</file>

<file path=ppt/slideLayouts/slideLayout2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C4483D-A58B-43AB-A349-C556F47D74F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17391858"/>
      </p:ext>
    </p:extLst>
  </p:cSld>
  <p:clrMapOvr>
    <a:masterClrMapping/>
  </p:clrMapOvr>
</p:sldLayout>
</file>

<file path=ppt/slideLayouts/slideLayout2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A047C7-546A-4EFC-B167-4F3B433AFF2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98708989"/>
      </p:ext>
    </p:extLst>
  </p:cSld>
  <p:clrMapOvr>
    <a:masterClrMapping/>
  </p:clrMapOvr>
</p:sldLayout>
</file>

<file path=ppt/slideLayouts/slideLayout2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F339F9-F768-450F-BEFE-620DB844B74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56544927"/>
      </p:ext>
    </p:extLst>
  </p:cSld>
  <p:clrMapOvr>
    <a:masterClrMapping/>
  </p:clrMapOvr>
</p:sldLayout>
</file>

<file path=ppt/slideLayouts/slideLayout2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BB6CA5-9963-4E7A-A3BF-C79E381E409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44743023"/>
      </p:ext>
    </p:extLst>
  </p:cSld>
  <p:clrMapOvr>
    <a:masterClrMapping/>
  </p:clrMapOvr>
</p:sldLayout>
</file>

<file path=ppt/slideLayouts/slideLayout2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AABDB4-C33C-406A-BC29-607C59449E5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93045071"/>
      </p:ext>
    </p:extLst>
  </p:cSld>
  <p:clrMapOvr>
    <a:masterClrMapping/>
  </p:clrMapOvr>
</p:sldLayout>
</file>

<file path=ppt/slideLayouts/slideLayout2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155875-494B-4D54-A5BA-697E786BEC0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087517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2A46A6-3336-4CCA-8EB5-CFC89DD8989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99706540"/>
      </p:ext>
    </p:extLst>
  </p:cSld>
  <p:clrMapOvr>
    <a:masterClrMapping/>
  </p:clrMapOvr>
</p:sldLayout>
</file>

<file path=ppt/slideLayouts/slideLayout2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6B07E9-8F71-4602-A417-8E1B08F0336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81102100"/>
      </p:ext>
    </p:extLst>
  </p:cSld>
  <p:clrMapOvr>
    <a:masterClrMapping/>
  </p:clrMapOvr>
</p:sldLayout>
</file>

<file path=ppt/slideLayouts/slideLayout2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436BF3-2404-4092-86B9-378FAE1A53C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70144996"/>
      </p:ext>
    </p:extLst>
  </p:cSld>
  <p:clrMapOvr>
    <a:masterClrMapping/>
  </p:clrMapOvr>
</p:sldLayout>
</file>

<file path=ppt/slideLayouts/slideLayout2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B72486-766B-4CD9-8FDF-D5743DF28CB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5654497"/>
      </p:ext>
    </p:extLst>
  </p:cSld>
  <p:clrMapOvr>
    <a:masterClrMapping/>
  </p:clrMapOvr>
</p:sldLayout>
</file>

<file path=ppt/slideLayouts/slideLayout2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45F965-7AE3-40F8-8BC4-24D66E528CD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41905753"/>
      </p:ext>
    </p:extLst>
  </p:cSld>
  <p:clrMapOvr>
    <a:masterClrMapping/>
  </p:clrMapOvr>
</p:sldLayout>
</file>

<file path=ppt/slideLayouts/slideLayout2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50C02-A92A-4E1C-B8C2-7F00BFA3838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36981878"/>
      </p:ext>
    </p:extLst>
  </p:cSld>
  <p:clrMapOvr>
    <a:masterClrMapping/>
  </p:clrMapOvr>
</p:sldLayout>
</file>

<file path=ppt/slideLayouts/slideLayout2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C8A7123F-BB6E-4851-9FD8-67638360E9E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23648208"/>
      </p:ext>
    </p:extLst>
  </p:cSld>
  <p:clrMapOvr>
    <a:masterClrMapping/>
  </p:clrMapOvr>
</p:sldLayout>
</file>

<file path=ppt/slideLayouts/slideLayout2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A76A5E-DC92-4BD9-B34C-3C5F21BB6FA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07471725"/>
      </p:ext>
    </p:extLst>
  </p:cSld>
  <p:clrMapOvr>
    <a:masterClrMapping/>
  </p:clrMapOvr>
</p:sldLayout>
</file>

<file path=ppt/slideLayouts/slideLayout2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45C5E5-047E-4942-B727-83ACD0CB91F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99925966"/>
      </p:ext>
    </p:extLst>
  </p:cSld>
  <p:clrMapOvr>
    <a:masterClrMapping/>
  </p:clrMapOvr>
</p:sldLayout>
</file>

<file path=ppt/slideLayouts/slideLayout2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0210DE-0A1F-41FA-88E4-B5A6D81B5A6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92272750"/>
      </p:ext>
    </p:extLst>
  </p:cSld>
  <p:clrMapOvr>
    <a:masterClrMapping/>
  </p:clrMapOvr>
</p:sldLayout>
</file>

<file path=ppt/slideLayouts/slideLayout2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A37544-CC4E-4DE3-B146-85891F582FD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0239553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A9564F-1FC9-4BCD-BF58-5388EBD99D5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12116424"/>
      </p:ext>
    </p:extLst>
  </p:cSld>
  <p:clrMapOvr>
    <a:masterClrMapping/>
  </p:clrMapOvr>
</p:sldLayout>
</file>

<file path=ppt/slideLayouts/slideLayout2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E3CB0C-4C7A-4DE7-BB8B-B75D6BC5764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81425316"/>
      </p:ext>
    </p:extLst>
  </p:cSld>
  <p:clrMapOvr>
    <a:masterClrMapping/>
  </p:clrMapOvr>
</p:sldLayout>
</file>

<file path=ppt/slideLayouts/slideLayout2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B46068-DE09-484A-BAF6-997CAB1255C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19955921"/>
      </p:ext>
    </p:extLst>
  </p:cSld>
  <p:clrMapOvr>
    <a:masterClrMapping/>
  </p:clrMapOvr>
</p:sldLayout>
</file>

<file path=ppt/slideLayouts/slideLayout2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2371DF-1109-4332-A14C-12E75D36687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61387277"/>
      </p:ext>
    </p:extLst>
  </p:cSld>
  <p:clrMapOvr>
    <a:masterClrMapping/>
  </p:clrMapOvr>
</p:sldLayout>
</file>

<file path=ppt/slideLayouts/slideLayout2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207EFE-E95C-4B25-B80C-61C9132690A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32409514"/>
      </p:ext>
    </p:extLst>
  </p:cSld>
  <p:clrMapOvr>
    <a:masterClrMapping/>
  </p:clrMapOvr>
</p:sldLayout>
</file>

<file path=ppt/slideLayouts/slideLayout2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9EE91E-EA21-4BF0-8652-06355F5F0AE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18542307"/>
      </p:ext>
    </p:extLst>
  </p:cSld>
  <p:clrMapOvr>
    <a:masterClrMapping/>
  </p:clrMapOvr>
</p:sldLayout>
</file>

<file path=ppt/slideLayouts/slideLayout2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57FB29-4732-41B9-AB06-8CCB6BB43C5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02219023"/>
      </p:ext>
    </p:extLst>
  </p:cSld>
  <p:clrMapOvr>
    <a:masterClrMapping/>
  </p:clrMapOvr>
</p:sldLayout>
</file>

<file path=ppt/slideLayouts/slideLayout2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1C8C2D-90A9-4A40-9CB3-B8E8EE0BE3B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736438"/>
      </p:ext>
    </p:extLst>
  </p:cSld>
  <p:clrMapOvr>
    <a:masterClrMapping/>
  </p:clrMapOvr>
</p:sldLayout>
</file>

<file path=ppt/slideLayouts/slideLayout2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2C49B8D6-06A2-4C04-B005-A651ADED673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82714571"/>
      </p:ext>
    </p:extLst>
  </p:cSld>
  <p:clrMapOvr>
    <a:masterClrMapping/>
  </p:clrMapOvr>
</p:sldLayout>
</file>

<file path=ppt/slideLayouts/slideLayout2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9908BC-7AA9-4133-BA61-94E97CCDFD0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55447318"/>
      </p:ext>
    </p:extLst>
  </p:cSld>
  <p:clrMapOvr>
    <a:masterClrMapping/>
  </p:clrMapOvr>
</p:sldLayout>
</file>

<file path=ppt/slideLayouts/slideLayout2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7F4761-A4F7-4289-B457-EBA6118E0F4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9050119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0E6AB4-4218-490E-BA72-A0524A2B6F9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66124312"/>
      </p:ext>
    </p:extLst>
  </p:cSld>
  <p:clrMapOvr>
    <a:masterClrMapping/>
  </p:clrMapOvr>
</p:sldLayout>
</file>

<file path=ppt/slideLayouts/slideLayout2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3EAF40-2F3C-40B9-AA9C-7D0E25A908A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22894319"/>
      </p:ext>
    </p:extLst>
  </p:cSld>
  <p:clrMapOvr>
    <a:masterClrMapping/>
  </p:clrMapOvr>
</p:sldLayout>
</file>

<file path=ppt/slideLayouts/slideLayout2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D78B0B-E232-433F-AA88-FDC4273D018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36141457"/>
      </p:ext>
    </p:extLst>
  </p:cSld>
  <p:clrMapOvr>
    <a:masterClrMapping/>
  </p:clrMapOvr>
</p:sldLayout>
</file>

<file path=ppt/slideLayouts/slideLayout2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2B6AE9-AC86-44A6-89EC-2E57BFB45CC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82995905"/>
      </p:ext>
    </p:extLst>
  </p:cSld>
  <p:clrMapOvr>
    <a:masterClrMapping/>
  </p:clrMapOvr>
</p:sldLayout>
</file>

<file path=ppt/slideLayouts/slideLayout2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0E797B-1A3D-4E4D-AFA5-F5410D83EC4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67735247"/>
      </p:ext>
    </p:extLst>
  </p:cSld>
  <p:clrMapOvr>
    <a:masterClrMapping/>
  </p:clrMapOvr>
</p:sldLayout>
</file>

<file path=ppt/slideLayouts/slideLayout2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0E3FAA-93E4-4246-810C-CF4312B495C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54751169"/>
      </p:ext>
    </p:extLst>
  </p:cSld>
  <p:clrMapOvr>
    <a:masterClrMapping/>
  </p:clrMapOvr>
</p:sldLayout>
</file>

<file path=ppt/slideLayouts/slideLayout2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D01A1D-45FE-464E-964E-EA0475EC02C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01485712"/>
      </p:ext>
    </p:extLst>
  </p:cSld>
  <p:clrMapOvr>
    <a:masterClrMapping/>
  </p:clrMapOvr>
</p:sldLayout>
</file>

<file path=ppt/slideLayouts/slideLayout2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CA0F0F-A1DA-446C-A730-67A1E15A62B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29643517"/>
      </p:ext>
    </p:extLst>
  </p:cSld>
  <p:clrMapOvr>
    <a:masterClrMapping/>
  </p:clrMapOvr>
</p:sldLayout>
</file>

<file path=ppt/slideLayouts/slideLayout2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744C2B-2452-4656-8414-A58CDE8D8C0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13958269"/>
      </p:ext>
    </p:extLst>
  </p:cSld>
  <p:clrMapOvr>
    <a:masterClrMapping/>
  </p:clrMapOvr>
</p:sldLayout>
</file>

<file path=ppt/slideLayouts/slideLayout24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F30E0B-B355-4A7B-A924-E4712A5F385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0863127"/>
      </p:ext>
    </p:extLst>
  </p:cSld>
  <p:clrMapOvr>
    <a:masterClrMapping/>
  </p:clrMapOvr>
</p:sldLayout>
</file>

<file path=ppt/slideLayouts/slideLayout2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0AE5A609-9AB6-4D9F-A05B-C6CC3FB4483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4154511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r>
              <a:rPr lang="en-US" altLang="zh-CN" noProof="0" smtClean="0"/>
              <a:t>Click icon to add table</a:t>
            </a:r>
            <a:endParaRPr 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C090CE-C3A0-471A-AF11-7B90F1D3619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84683216"/>
      </p:ext>
    </p:extLst>
  </p:cSld>
  <p:clrMapOvr>
    <a:masterClrMapping/>
  </p:clrMapOvr>
</p:sldLayout>
</file>

<file path=ppt/slideLayouts/slideLayout2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6D060E-A507-4784-8254-F977CEE6B37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39765732"/>
      </p:ext>
    </p:extLst>
  </p:cSld>
  <p:clrMapOvr>
    <a:masterClrMapping/>
  </p:clrMapOvr>
</p:sldLayout>
</file>

<file path=ppt/slideLayouts/slideLayout2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03284A-505F-4AB4-85ED-ABC31A454A5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15863685"/>
      </p:ext>
    </p:extLst>
  </p:cSld>
  <p:clrMapOvr>
    <a:masterClrMapping/>
  </p:clrMapOvr>
</p:sldLayout>
</file>

<file path=ppt/slideLayouts/slideLayout2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43BED2-CF97-40C7-A6F6-C0F1E827B6D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23941962"/>
      </p:ext>
    </p:extLst>
  </p:cSld>
  <p:clrMapOvr>
    <a:masterClrMapping/>
  </p:clrMapOvr>
</p:sldLayout>
</file>

<file path=ppt/slideLayouts/slideLayout25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69CCA8-EAE6-428C-B491-0611B3C369A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48532494"/>
      </p:ext>
    </p:extLst>
  </p:cSld>
  <p:clrMapOvr>
    <a:masterClrMapping/>
  </p:clrMapOvr>
</p:sldLayout>
</file>

<file path=ppt/slideLayouts/slideLayout2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5DFE90-274D-475C-A0DF-A5B3006BAC4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72609325"/>
      </p:ext>
    </p:extLst>
  </p:cSld>
  <p:clrMapOvr>
    <a:masterClrMapping/>
  </p:clrMapOvr>
</p:sldLayout>
</file>

<file path=ppt/slideLayouts/slideLayout2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6045E2-F85F-4CD5-9A9A-99AA1FBEFE4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49582677"/>
      </p:ext>
    </p:extLst>
  </p:cSld>
  <p:clrMapOvr>
    <a:masterClrMapping/>
  </p:clrMapOvr>
</p:sldLayout>
</file>

<file path=ppt/slideLayouts/slideLayout25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9E121E-C6FC-4A71-9A27-E516913B942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13198957"/>
      </p:ext>
    </p:extLst>
  </p:cSld>
  <p:clrMapOvr>
    <a:masterClrMapping/>
  </p:clrMapOvr>
</p:sldLayout>
</file>

<file path=ppt/slideLayouts/slideLayout25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35687E-1776-4E49-B235-DDC31F9C375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11851669"/>
      </p:ext>
    </p:extLst>
  </p:cSld>
  <p:clrMapOvr>
    <a:masterClrMapping/>
  </p:clrMapOvr>
</p:sldLayout>
</file>

<file path=ppt/slideLayouts/slideLayout2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830444-D9E3-4244-9CB1-407FDDF7D26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69763190"/>
      </p:ext>
    </p:extLst>
  </p:cSld>
  <p:clrMapOvr>
    <a:masterClrMapping/>
  </p:clrMapOvr>
</p:sldLayout>
</file>

<file path=ppt/slideLayouts/slideLayout2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E9E1E5-E13A-4EFF-B4A6-E84516526A9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890790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901E32-76AD-4F7A-BD5A-8917180AB07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64671310"/>
      </p:ext>
    </p:extLst>
  </p:cSld>
  <p:clrMapOvr>
    <a:masterClrMapping/>
  </p:clrMapOvr>
</p:sldLayout>
</file>

<file path=ppt/slideLayouts/slideLayout26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80DC77-97BE-4168-BBC5-F0206150841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8879287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2FB5DA-B140-4EF6-B1B1-D63591FCC8F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3942876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5499A2-5C1D-4EB9-810F-9901814D721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4965122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2FDCB5B6-723C-4D8B-964F-1CC6BA9219F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71579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4C6281-B42A-4AFD-A329-5DD7E248638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826417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5509DA-4F72-4A20-8C45-745BA4C6B1C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4310114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DCA97B-45C3-4FDE-912F-0C4ADABE8E9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9345933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7F9882-F15D-4B22-9610-224CD0C07AE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034533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87384B-09B1-4EC2-9E7D-B528A7FC09D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7869237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E983CB-0FA5-423D-BB61-662BA5DA122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6640187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3DB08C-C975-421D-8718-646F4AF0560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7301872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85CE77-3983-4970-B8FD-2555B2A1F83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0380282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269DA4-9FE4-4CDF-8C8F-D113A5D729A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8508708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EF0551-6BA2-46DA-ACD8-02D59C72D32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9510500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792C24-4B8A-4FC3-A524-6F19B5B2515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98135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CF6589-BEA1-429A-A0B0-4AC0F98AF88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000821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DC49966C-D932-4B5C-AD6A-81AF6419F67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9016222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C946B9-D1AD-4489-AFE6-E592E431AAF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0388192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EC9490-063D-45F9-8322-62E28B82FAA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166146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14FECD-C563-4E6B-A3A8-F20075330AD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6069596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C06C6-E90B-4CD9-8E62-74B33A5E475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7238061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58626C-B024-442C-B40F-550490C8791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1330919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23C3DF-E9EE-403E-9AE8-F50FA6A7A4B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487075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C462BD-C5FB-4BFB-B320-0197E2F7702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1342833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6AB3FF-2F8F-4FBF-9401-9D2F4ECFA59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4617923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7C66B6-AD5C-493C-997C-390D3E42E18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42254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36F5A1-B955-43FF-9240-E4FBADEC09C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535044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D889D9-59A7-4FB5-86CF-FF59B43BDF7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8439380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5CCC2D3C-5B10-4CB3-81DB-2AE5B9C169A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4001650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90F41F-3529-42A2-AB3D-C944DA58A9C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2421566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47491A-5A42-493A-A822-9E281220363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6017343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2A4650-416A-4B25-AA57-DD3EC6F67B1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1184409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94F9BD-AA5C-455E-A04F-F4D5BCAEA98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3768126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4CFA9B-4C5D-49BD-8D6C-10281B2B4D3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8285975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BB869E-0486-442A-9758-A938705E232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18051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8E0850-1142-4209-9320-3C029E48361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1374600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2DA3E-33BF-43D8-A770-A9352FFEE0D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72834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11576D-A045-40E0-8FA4-9C5F3BA52C0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1758974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F4A2B5-08B3-49EC-BEB8-CA45A0C7D5C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7854461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D6AF77-8DDE-47EE-98D0-E5A4988F634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6521435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0CC93-0A66-43E7-BC98-C5B72752E74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1419569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25243498-46F4-4D4D-B90B-C87957F70E9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5817921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F9D3FC-A545-448B-867D-6CCCEBA4D3A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3921730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1EA411-E0D5-4513-B291-CA211F52C4B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67744139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0D9C39-57E0-4BFE-A5FD-187C8DB2C2C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02558204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611B57-4A0D-4B6B-8227-73A1A97C91E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64807102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A9C65B-EEB9-4F84-BD60-D5C521F1035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24240186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62DC2-64AF-4F60-99AB-EA75406C4BF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20251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ED6D05-31ED-42CB-B648-BA1617D8DC2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6792157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489BB6-2DE6-4B1B-BE4B-B295A475458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74672735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B0355-B707-464C-9888-7F8B61361EA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22433132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1F686D-9E24-4EF0-B65D-144F8C5C52B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02173097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50581B-37C6-48EB-87D3-CBCE5FC3213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89991553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93AB02D6-9BC9-4D70-9CD0-1243F56353C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3504206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981BB0-54A2-4688-A29D-32BBBB88974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5470978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BA7853-4C52-48C1-8A91-0276A4DED22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45261453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E5D57B-945E-4577-80DC-61A7447F282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66616099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1E7479-083A-4802-8489-EA6D484F21F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4821530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9BBEC-AE25-4DBC-AD85-5F8BCF42772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65416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35595E-E4B2-454B-9243-FB19BF8EB99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1088349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1E48F3-7E9A-45FC-9E4A-1652844669D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97972714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E799F3-34A3-46F1-8F73-BAE0D83F6DF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8204216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83935F-6F02-4E0D-94F0-14A530F27C3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76145176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C8E285-54F2-43E9-8830-909846D9864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84959815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F34B18-0D57-4D6E-B04E-E2CCFAD6DC4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51550432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2CAAC095-CBD9-420F-8EF0-120CE9B8CBB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49636011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0E80DC-F7CB-44DC-BB26-14375D27174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99455997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A6B926-5206-4979-8EAF-861AED6526E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95179047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CF0B4C-B67C-4C4C-A407-85C027B8591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12372397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7318D1-B047-44AA-8FBD-158C5DE6AE1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37990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194F25-D15B-4CAC-9B50-45E0E3F5B4D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54854368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D627A1-BB72-4221-8FEC-79639A8615D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31919258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9C1860-BDC9-472C-AAE1-CA25C773275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91782848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8DCF67-20C8-4610-8E6C-20D6844CD3C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99960850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4273F2-D5A9-44C4-B05F-73267C80880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79921959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C805CE-B474-4E4F-AB96-7265A7A6521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9431789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EDE55-D5C8-403E-81A2-28245AA246D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90672158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954483-E9A9-4AEA-9B10-56BF9332096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00544008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9D2357BA-75C2-4D1C-B0A2-E1CE482124C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79244807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9B9667-ABFC-4128-8DF9-CFDC007AAD8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35024086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A13B62-5BC5-4714-850A-41B8B534EC4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1505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5.xml"/><Relationship Id="rId13" Type="http://schemas.openxmlformats.org/officeDocument/2006/relationships/theme" Target="../theme/theme10.xml"/><Relationship Id="rId3" Type="http://schemas.openxmlformats.org/officeDocument/2006/relationships/slideLayout" Target="../slideLayouts/slideLayout110.xml"/><Relationship Id="rId7" Type="http://schemas.openxmlformats.org/officeDocument/2006/relationships/slideLayout" Target="../slideLayouts/slideLayout114.xml"/><Relationship Id="rId12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09.xml"/><Relationship Id="rId1" Type="http://schemas.openxmlformats.org/officeDocument/2006/relationships/slideLayout" Target="../slideLayouts/slideLayout108.xml"/><Relationship Id="rId6" Type="http://schemas.openxmlformats.org/officeDocument/2006/relationships/slideLayout" Target="../slideLayouts/slideLayout113.xml"/><Relationship Id="rId11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2.xml"/><Relationship Id="rId10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1.xml"/><Relationship Id="rId9" Type="http://schemas.openxmlformats.org/officeDocument/2006/relationships/slideLayout" Target="../slideLayouts/slideLayout116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7.xml"/><Relationship Id="rId3" Type="http://schemas.openxmlformats.org/officeDocument/2006/relationships/slideLayout" Target="../slideLayouts/slideLayout122.xml"/><Relationship Id="rId7" Type="http://schemas.openxmlformats.org/officeDocument/2006/relationships/slideLayout" Target="../slideLayouts/slideLayout126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21.xml"/><Relationship Id="rId1" Type="http://schemas.openxmlformats.org/officeDocument/2006/relationships/slideLayout" Target="../slideLayouts/slideLayout120.xml"/><Relationship Id="rId6" Type="http://schemas.openxmlformats.org/officeDocument/2006/relationships/slideLayout" Target="../slideLayouts/slideLayout125.xml"/><Relationship Id="rId11" Type="http://schemas.openxmlformats.org/officeDocument/2006/relationships/slideLayout" Target="../slideLayouts/slideLayout130.xml"/><Relationship Id="rId5" Type="http://schemas.openxmlformats.org/officeDocument/2006/relationships/slideLayout" Target="../slideLayouts/slideLayout124.xml"/><Relationship Id="rId10" Type="http://schemas.openxmlformats.org/officeDocument/2006/relationships/slideLayout" Target="../slideLayouts/slideLayout129.xml"/><Relationship Id="rId4" Type="http://schemas.openxmlformats.org/officeDocument/2006/relationships/slideLayout" Target="../slideLayouts/slideLayout123.xml"/><Relationship Id="rId9" Type="http://schemas.openxmlformats.org/officeDocument/2006/relationships/slideLayout" Target="../slideLayouts/slideLayout128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8.xml"/><Relationship Id="rId3" Type="http://schemas.openxmlformats.org/officeDocument/2006/relationships/slideLayout" Target="../slideLayouts/slideLayout133.xml"/><Relationship Id="rId7" Type="http://schemas.openxmlformats.org/officeDocument/2006/relationships/slideLayout" Target="../slideLayouts/slideLayout137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32.xml"/><Relationship Id="rId1" Type="http://schemas.openxmlformats.org/officeDocument/2006/relationships/slideLayout" Target="../slideLayouts/slideLayout131.xml"/><Relationship Id="rId6" Type="http://schemas.openxmlformats.org/officeDocument/2006/relationships/slideLayout" Target="../slideLayouts/slideLayout136.xml"/><Relationship Id="rId11" Type="http://schemas.openxmlformats.org/officeDocument/2006/relationships/slideLayout" Target="../slideLayouts/slideLayout141.xml"/><Relationship Id="rId5" Type="http://schemas.openxmlformats.org/officeDocument/2006/relationships/slideLayout" Target="../slideLayouts/slideLayout135.xml"/><Relationship Id="rId10" Type="http://schemas.openxmlformats.org/officeDocument/2006/relationships/slideLayout" Target="../slideLayouts/slideLayout140.xml"/><Relationship Id="rId4" Type="http://schemas.openxmlformats.org/officeDocument/2006/relationships/slideLayout" Target="../slideLayouts/slideLayout134.xml"/><Relationship Id="rId9" Type="http://schemas.openxmlformats.org/officeDocument/2006/relationships/slideLayout" Target="../slideLayouts/slideLayout139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9.xml"/><Relationship Id="rId3" Type="http://schemas.openxmlformats.org/officeDocument/2006/relationships/slideLayout" Target="../slideLayouts/slideLayout144.xml"/><Relationship Id="rId7" Type="http://schemas.openxmlformats.org/officeDocument/2006/relationships/slideLayout" Target="../slideLayouts/slideLayout148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43.xml"/><Relationship Id="rId1" Type="http://schemas.openxmlformats.org/officeDocument/2006/relationships/slideLayout" Target="../slideLayouts/slideLayout142.xml"/><Relationship Id="rId6" Type="http://schemas.openxmlformats.org/officeDocument/2006/relationships/slideLayout" Target="../slideLayouts/slideLayout147.xml"/><Relationship Id="rId11" Type="http://schemas.openxmlformats.org/officeDocument/2006/relationships/slideLayout" Target="../slideLayouts/slideLayout152.xml"/><Relationship Id="rId5" Type="http://schemas.openxmlformats.org/officeDocument/2006/relationships/slideLayout" Target="../slideLayouts/slideLayout146.xml"/><Relationship Id="rId10" Type="http://schemas.openxmlformats.org/officeDocument/2006/relationships/slideLayout" Target="../slideLayouts/slideLayout151.xml"/><Relationship Id="rId4" Type="http://schemas.openxmlformats.org/officeDocument/2006/relationships/slideLayout" Target="../slideLayouts/slideLayout145.xml"/><Relationship Id="rId9" Type="http://schemas.openxmlformats.org/officeDocument/2006/relationships/slideLayout" Target="../slideLayouts/slideLayout150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0.xml"/><Relationship Id="rId13" Type="http://schemas.openxmlformats.org/officeDocument/2006/relationships/theme" Target="../theme/theme14.xml"/><Relationship Id="rId3" Type="http://schemas.openxmlformats.org/officeDocument/2006/relationships/slideLayout" Target="../slideLayouts/slideLayout155.xml"/><Relationship Id="rId7" Type="http://schemas.openxmlformats.org/officeDocument/2006/relationships/slideLayout" Target="../slideLayouts/slideLayout159.xml"/><Relationship Id="rId12" Type="http://schemas.openxmlformats.org/officeDocument/2006/relationships/slideLayout" Target="../slideLayouts/slideLayout164.xml"/><Relationship Id="rId2" Type="http://schemas.openxmlformats.org/officeDocument/2006/relationships/slideLayout" Target="../slideLayouts/slideLayout154.xml"/><Relationship Id="rId1" Type="http://schemas.openxmlformats.org/officeDocument/2006/relationships/slideLayout" Target="../slideLayouts/slideLayout153.xml"/><Relationship Id="rId6" Type="http://schemas.openxmlformats.org/officeDocument/2006/relationships/slideLayout" Target="../slideLayouts/slideLayout158.xml"/><Relationship Id="rId11" Type="http://schemas.openxmlformats.org/officeDocument/2006/relationships/slideLayout" Target="../slideLayouts/slideLayout163.xml"/><Relationship Id="rId5" Type="http://schemas.openxmlformats.org/officeDocument/2006/relationships/slideLayout" Target="../slideLayouts/slideLayout157.xml"/><Relationship Id="rId10" Type="http://schemas.openxmlformats.org/officeDocument/2006/relationships/slideLayout" Target="../slideLayouts/slideLayout162.xml"/><Relationship Id="rId4" Type="http://schemas.openxmlformats.org/officeDocument/2006/relationships/slideLayout" Target="../slideLayouts/slideLayout156.xml"/><Relationship Id="rId9" Type="http://schemas.openxmlformats.org/officeDocument/2006/relationships/slideLayout" Target="../slideLayouts/slideLayout161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2.xml"/><Relationship Id="rId13" Type="http://schemas.openxmlformats.org/officeDocument/2006/relationships/theme" Target="../theme/theme15.xml"/><Relationship Id="rId3" Type="http://schemas.openxmlformats.org/officeDocument/2006/relationships/slideLayout" Target="../slideLayouts/slideLayout167.xml"/><Relationship Id="rId7" Type="http://schemas.openxmlformats.org/officeDocument/2006/relationships/slideLayout" Target="../slideLayouts/slideLayout171.xml"/><Relationship Id="rId12" Type="http://schemas.openxmlformats.org/officeDocument/2006/relationships/slideLayout" Target="../slideLayouts/slideLayout176.xml"/><Relationship Id="rId2" Type="http://schemas.openxmlformats.org/officeDocument/2006/relationships/slideLayout" Target="../slideLayouts/slideLayout166.xml"/><Relationship Id="rId1" Type="http://schemas.openxmlformats.org/officeDocument/2006/relationships/slideLayout" Target="../slideLayouts/slideLayout165.xml"/><Relationship Id="rId6" Type="http://schemas.openxmlformats.org/officeDocument/2006/relationships/slideLayout" Target="../slideLayouts/slideLayout170.xml"/><Relationship Id="rId11" Type="http://schemas.openxmlformats.org/officeDocument/2006/relationships/slideLayout" Target="../slideLayouts/slideLayout175.xml"/><Relationship Id="rId5" Type="http://schemas.openxmlformats.org/officeDocument/2006/relationships/slideLayout" Target="../slideLayouts/slideLayout169.xml"/><Relationship Id="rId10" Type="http://schemas.openxmlformats.org/officeDocument/2006/relationships/slideLayout" Target="../slideLayouts/slideLayout174.xml"/><Relationship Id="rId4" Type="http://schemas.openxmlformats.org/officeDocument/2006/relationships/slideLayout" Target="../slideLayouts/slideLayout168.xml"/><Relationship Id="rId9" Type="http://schemas.openxmlformats.org/officeDocument/2006/relationships/slideLayout" Target="../slideLayouts/slideLayout173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4.xml"/><Relationship Id="rId13" Type="http://schemas.openxmlformats.org/officeDocument/2006/relationships/theme" Target="../theme/theme16.xml"/><Relationship Id="rId3" Type="http://schemas.openxmlformats.org/officeDocument/2006/relationships/slideLayout" Target="../slideLayouts/slideLayout179.xml"/><Relationship Id="rId7" Type="http://schemas.openxmlformats.org/officeDocument/2006/relationships/slideLayout" Target="../slideLayouts/slideLayout183.xml"/><Relationship Id="rId12" Type="http://schemas.openxmlformats.org/officeDocument/2006/relationships/slideLayout" Target="../slideLayouts/slideLayout188.xml"/><Relationship Id="rId2" Type="http://schemas.openxmlformats.org/officeDocument/2006/relationships/slideLayout" Target="../slideLayouts/slideLayout178.xml"/><Relationship Id="rId1" Type="http://schemas.openxmlformats.org/officeDocument/2006/relationships/slideLayout" Target="../slideLayouts/slideLayout177.xml"/><Relationship Id="rId6" Type="http://schemas.openxmlformats.org/officeDocument/2006/relationships/slideLayout" Target="../slideLayouts/slideLayout182.xml"/><Relationship Id="rId11" Type="http://schemas.openxmlformats.org/officeDocument/2006/relationships/slideLayout" Target="../slideLayouts/slideLayout187.xml"/><Relationship Id="rId5" Type="http://schemas.openxmlformats.org/officeDocument/2006/relationships/slideLayout" Target="../slideLayouts/slideLayout181.xml"/><Relationship Id="rId10" Type="http://schemas.openxmlformats.org/officeDocument/2006/relationships/slideLayout" Target="../slideLayouts/slideLayout186.xml"/><Relationship Id="rId4" Type="http://schemas.openxmlformats.org/officeDocument/2006/relationships/slideLayout" Target="../slideLayouts/slideLayout180.xml"/><Relationship Id="rId9" Type="http://schemas.openxmlformats.org/officeDocument/2006/relationships/slideLayout" Target="../slideLayouts/slideLayout185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6.xml"/><Relationship Id="rId13" Type="http://schemas.openxmlformats.org/officeDocument/2006/relationships/theme" Target="../theme/theme17.xml"/><Relationship Id="rId3" Type="http://schemas.openxmlformats.org/officeDocument/2006/relationships/slideLayout" Target="../slideLayouts/slideLayout191.xml"/><Relationship Id="rId7" Type="http://schemas.openxmlformats.org/officeDocument/2006/relationships/slideLayout" Target="../slideLayouts/slideLayout195.xml"/><Relationship Id="rId12" Type="http://schemas.openxmlformats.org/officeDocument/2006/relationships/slideLayout" Target="../slideLayouts/slideLayout200.xml"/><Relationship Id="rId2" Type="http://schemas.openxmlformats.org/officeDocument/2006/relationships/slideLayout" Target="../slideLayouts/slideLayout190.xml"/><Relationship Id="rId1" Type="http://schemas.openxmlformats.org/officeDocument/2006/relationships/slideLayout" Target="../slideLayouts/slideLayout189.xml"/><Relationship Id="rId6" Type="http://schemas.openxmlformats.org/officeDocument/2006/relationships/slideLayout" Target="../slideLayouts/slideLayout194.xml"/><Relationship Id="rId11" Type="http://schemas.openxmlformats.org/officeDocument/2006/relationships/slideLayout" Target="../slideLayouts/slideLayout199.xml"/><Relationship Id="rId5" Type="http://schemas.openxmlformats.org/officeDocument/2006/relationships/slideLayout" Target="../slideLayouts/slideLayout193.xml"/><Relationship Id="rId10" Type="http://schemas.openxmlformats.org/officeDocument/2006/relationships/slideLayout" Target="../slideLayouts/slideLayout198.xml"/><Relationship Id="rId4" Type="http://schemas.openxmlformats.org/officeDocument/2006/relationships/slideLayout" Target="../slideLayouts/slideLayout192.xml"/><Relationship Id="rId9" Type="http://schemas.openxmlformats.org/officeDocument/2006/relationships/slideLayout" Target="../slideLayouts/slideLayout197.xml"/></Relationships>
</file>

<file path=ppt/slideMasters/_rels/slideMaster1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8.xml"/><Relationship Id="rId13" Type="http://schemas.openxmlformats.org/officeDocument/2006/relationships/theme" Target="../theme/theme18.xml"/><Relationship Id="rId3" Type="http://schemas.openxmlformats.org/officeDocument/2006/relationships/slideLayout" Target="../slideLayouts/slideLayout203.xml"/><Relationship Id="rId7" Type="http://schemas.openxmlformats.org/officeDocument/2006/relationships/slideLayout" Target="../slideLayouts/slideLayout207.xml"/><Relationship Id="rId12" Type="http://schemas.openxmlformats.org/officeDocument/2006/relationships/slideLayout" Target="../slideLayouts/slideLayout212.xml"/><Relationship Id="rId2" Type="http://schemas.openxmlformats.org/officeDocument/2006/relationships/slideLayout" Target="../slideLayouts/slideLayout202.xml"/><Relationship Id="rId1" Type="http://schemas.openxmlformats.org/officeDocument/2006/relationships/slideLayout" Target="../slideLayouts/slideLayout201.xml"/><Relationship Id="rId6" Type="http://schemas.openxmlformats.org/officeDocument/2006/relationships/slideLayout" Target="../slideLayouts/slideLayout206.xml"/><Relationship Id="rId11" Type="http://schemas.openxmlformats.org/officeDocument/2006/relationships/slideLayout" Target="../slideLayouts/slideLayout211.xml"/><Relationship Id="rId5" Type="http://schemas.openxmlformats.org/officeDocument/2006/relationships/slideLayout" Target="../slideLayouts/slideLayout205.xml"/><Relationship Id="rId10" Type="http://schemas.openxmlformats.org/officeDocument/2006/relationships/slideLayout" Target="../slideLayouts/slideLayout210.xml"/><Relationship Id="rId4" Type="http://schemas.openxmlformats.org/officeDocument/2006/relationships/slideLayout" Target="../slideLayouts/slideLayout204.xml"/><Relationship Id="rId9" Type="http://schemas.openxmlformats.org/officeDocument/2006/relationships/slideLayout" Target="../slideLayouts/slideLayout209.xml"/></Relationships>
</file>

<file path=ppt/slideMasters/_rels/slideMaster1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0.xml"/><Relationship Id="rId13" Type="http://schemas.openxmlformats.org/officeDocument/2006/relationships/theme" Target="../theme/theme19.xml"/><Relationship Id="rId3" Type="http://schemas.openxmlformats.org/officeDocument/2006/relationships/slideLayout" Target="../slideLayouts/slideLayout215.xml"/><Relationship Id="rId7" Type="http://schemas.openxmlformats.org/officeDocument/2006/relationships/slideLayout" Target="../slideLayouts/slideLayout219.xml"/><Relationship Id="rId12" Type="http://schemas.openxmlformats.org/officeDocument/2006/relationships/slideLayout" Target="../slideLayouts/slideLayout224.xml"/><Relationship Id="rId2" Type="http://schemas.openxmlformats.org/officeDocument/2006/relationships/slideLayout" Target="../slideLayouts/slideLayout214.xml"/><Relationship Id="rId1" Type="http://schemas.openxmlformats.org/officeDocument/2006/relationships/slideLayout" Target="../slideLayouts/slideLayout213.xml"/><Relationship Id="rId6" Type="http://schemas.openxmlformats.org/officeDocument/2006/relationships/slideLayout" Target="../slideLayouts/slideLayout218.xml"/><Relationship Id="rId11" Type="http://schemas.openxmlformats.org/officeDocument/2006/relationships/slideLayout" Target="../slideLayouts/slideLayout223.xml"/><Relationship Id="rId5" Type="http://schemas.openxmlformats.org/officeDocument/2006/relationships/slideLayout" Target="../slideLayouts/slideLayout217.xml"/><Relationship Id="rId10" Type="http://schemas.openxmlformats.org/officeDocument/2006/relationships/slideLayout" Target="../slideLayouts/slideLayout222.xml"/><Relationship Id="rId4" Type="http://schemas.openxmlformats.org/officeDocument/2006/relationships/slideLayout" Target="../slideLayouts/slideLayout216.xml"/><Relationship Id="rId9" Type="http://schemas.openxmlformats.org/officeDocument/2006/relationships/slideLayout" Target="../slideLayouts/slideLayout22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2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2.xml"/><Relationship Id="rId13" Type="http://schemas.openxmlformats.org/officeDocument/2006/relationships/theme" Target="../theme/theme20.xml"/><Relationship Id="rId3" Type="http://schemas.openxmlformats.org/officeDocument/2006/relationships/slideLayout" Target="../slideLayouts/slideLayout227.xml"/><Relationship Id="rId7" Type="http://schemas.openxmlformats.org/officeDocument/2006/relationships/slideLayout" Target="../slideLayouts/slideLayout231.xml"/><Relationship Id="rId12" Type="http://schemas.openxmlformats.org/officeDocument/2006/relationships/slideLayout" Target="../slideLayouts/slideLayout236.xml"/><Relationship Id="rId2" Type="http://schemas.openxmlformats.org/officeDocument/2006/relationships/slideLayout" Target="../slideLayouts/slideLayout226.xml"/><Relationship Id="rId1" Type="http://schemas.openxmlformats.org/officeDocument/2006/relationships/slideLayout" Target="../slideLayouts/slideLayout225.xml"/><Relationship Id="rId6" Type="http://schemas.openxmlformats.org/officeDocument/2006/relationships/slideLayout" Target="../slideLayouts/slideLayout230.xml"/><Relationship Id="rId11" Type="http://schemas.openxmlformats.org/officeDocument/2006/relationships/slideLayout" Target="../slideLayouts/slideLayout235.xml"/><Relationship Id="rId5" Type="http://schemas.openxmlformats.org/officeDocument/2006/relationships/slideLayout" Target="../slideLayouts/slideLayout229.xml"/><Relationship Id="rId10" Type="http://schemas.openxmlformats.org/officeDocument/2006/relationships/slideLayout" Target="../slideLayouts/slideLayout234.xml"/><Relationship Id="rId4" Type="http://schemas.openxmlformats.org/officeDocument/2006/relationships/slideLayout" Target="../slideLayouts/slideLayout228.xml"/><Relationship Id="rId9" Type="http://schemas.openxmlformats.org/officeDocument/2006/relationships/slideLayout" Target="../slideLayouts/slideLayout233.xml"/></Relationships>
</file>

<file path=ppt/slideMasters/_rels/slideMaster2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4.xml"/><Relationship Id="rId13" Type="http://schemas.openxmlformats.org/officeDocument/2006/relationships/theme" Target="../theme/theme21.xml"/><Relationship Id="rId3" Type="http://schemas.openxmlformats.org/officeDocument/2006/relationships/slideLayout" Target="../slideLayouts/slideLayout239.xml"/><Relationship Id="rId7" Type="http://schemas.openxmlformats.org/officeDocument/2006/relationships/slideLayout" Target="../slideLayouts/slideLayout243.xml"/><Relationship Id="rId12" Type="http://schemas.openxmlformats.org/officeDocument/2006/relationships/slideLayout" Target="../slideLayouts/slideLayout248.xml"/><Relationship Id="rId2" Type="http://schemas.openxmlformats.org/officeDocument/2006/relationships/slideLayout" Target="../slideLayouts/slideLayout238.xml"/><Relationship Id="rId1" Type="http://schemas.openxmlformats.org/officeDocument/2006/relationships/slideLayout" Target="../slideLayouts/slideLayout237.xml"/><Relationship Id="rId6" Type="http://schemas.openxmlformats.org/officeDocument/2006/relationships/slideLayout" Target="../slideLayouts/slideLayout242.xml"/><Relationship Id="rId11" Type="http://schemas.openxmlformats.org/officeDocument/2006/relationships/slideLayout" Target="../slideLayouts/slideLayout247.xml"/><Relationship Id="rId5" Type="http://schemas.openxmlformats.org/officeDocument/2006/relationships/slideLayout" Target="../slideLayouts/slideLayout241.xml"/><Relationship Id="rId10" Type="http://schemas.openxmlformats.org/officeDocument/2006/relationships/slideLayout" Target="../slideLayouts/slideLayout246.xml"/><Relationship Id="rId4" Type="http://schemas.openxmlformats.org/officeDocument/2006/relationships/slideLayout" Target="../slideLayouts/slideLayout240.xml"/><Relationship Id="rId9" Type="http://schemas.openxmlformats.org/officeDocument/2006/relationships/slideLayout" Target="../slideLayouts/slideLayout245.xml"/></Relationships>
</file>

<file path=ppt/slideMasters/_rels/slideMaster2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6.xml"/><Relationship Id="rId13" Type="http://schemas.openxmlformats.org/officeDocument/2006/relationships/theme" Target="../theme/theme22.xml"/><Relationship Id="rId3" Type="http://schemas.openxmlformats.org/officeDocument/2006/relationships/slideLayout" Target="../slideLayouts/slideLayout251.xml"/><Relationship Id="rId7" Type="http://schemas.openxmlformats.org/officeDocument/2006/relationships/slideLayout" Target="../slideLayouts/slideLayout255.xml"/><Relationship Id="rId12" Type="http://schemas.openxmlformats.org/officeDocument/2006/relationships/slideLayout" Target="../slideLayouts/slideLayout260.xml"/><Relationship Id="rId2" Type="http://schemas.openxmlformats.org/officeDocument/2006/relationships/slideLayout" Target="../slideLayouts/slideLayout250.xml"/><Relationship Id="rId1" Type="http://schemas.openxmlformats.org/officeDocument/2006/relationships/slideLayout" Target="../slideLayouts/slideLayout249.xml"/><Relationship Id="rId6" Type="http://schemas.openxmlformats.org/officeDocument/2006/relationships/slideLayout" Target="../slideLayouts/slideLayout254.xml"/><Relationship Id="rId11" Type="http://schemas.openxmlformats.org/officeDocument/2006/relationships/slideLayout" Target="../slideLayouts/slideLayout259.xml"/><Relationship Id="rId5" Type="http://schemas.openxmlformats.org/officeDocument/2006/relationships/slideLayout" Target="../slideLayouts/slideLayout253.xml"/><Relationship Id="rId10" Type="http://schemas.openxmlformats.org/officeDocument/2006/relationships/slideLayout" Target="../slideLayouts/slideLayout258.xml"/><Relationship Id="rId4" Type="http://schemas.openxmlformats.org/officeDocument/2006/relationships/slideLayout" Target="../slideLayouts/slideLayout252.xml"/><Relationship Id="rId9" Type="http://schemas.openxmlformats.org/officeDocument/2006/relationships/slideLayout" Target="../slideLayouts/slideLayout257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2" Type="http://schemas.openxmlformats.org/officeDocument/2006/relationships/slideLayout" Target="../slideLayouts/slideLayout52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5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60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0.xml"/><Relationship Id="rId3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9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4.xml"/><Relationship Id="rId1" Type="http://schemas.openxmlformats.org/officeDocument/2006/relationships/slideLayout" Target="../slideLayouts/slideLayout63.xml"/><Relationship Id="rId6" Type="http://schemas.openxmlformats.org/officeDocument/2006/relationships/slideLayout" Target="../slideLayouts/slideLayout68.xml"/><Relationship Id="rId11" Type="http://schemas.openxmlformats.org/officeDocument/2006/relationships/slideLayout" Target="../slideLayouts/slideLayout73.xml"/><Relationship Id="rId5" Type="http://schemas.openxmlformats.org/officeDocument/2006/relationships/slideLayout" Target="../slideLayouts/slideLayout67.xml"/><Relationship Id="rId10" Type="http://schemas.openxmlformats.org/officeDocument/2006/relationships/slideLayout" Target="../slideLayouts/slideLayout72.xml"/><Relationship Id="rId4" Type="http://schemas.openxmlformats.org/officeDocument/2006/relationships/slideLayout" Target="../slideLayouts/slideLayout66.xml"/><Relationship Id="rId9" Type="http://schemas.openxmlformats.org/officeDocument/2006/relationships/slideLayout" Target="../slideLayouts/slideLayout71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1.xml"/><Relationship Id="rId3" Type="http://schemas.openxmlformats.org/officeDocument/2006/relationships/slideLayout" Target="../slideLayouts/slideLayout76.xml"/><Relationship Id="rId7" Type="http://schemas.openxmlformats.org/officeDocument/2006/relationships/slideLayout" Target="../slideLayouts/slideLayout80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5.xml"/><Relationship Id="rId1" Type="http://schemas.openxmlformats.org/officeDocument/2006/relationships/slideLayout" Target="../slideLayouts/slideLayout74.xml"/><Relationship Id="rId6" Type="http://schemas.openxmlformats.org/officeDocument/2006/relationships/slideLayout" Target="../slideLayouts/slideLayout79.xml"/><Relationship Id="rId11" Type="http://schemas.openxmlformats.org/officeDocument/2006/relationships/slideLayout" Target="../slideLayouts/slideLayout84.xml"/><Relationship Id="rId5" Type="http://schemas.openxmlformats.org/officeDocument/2006/relationships/slideLayout" Target="../slideLayouts/slideLayout78.xml"/><Relationship Id="rId10" Type="http://schemas.openxmlformats.org/officeDocument/2006/relationships/slideLayout" Target="../slideLayouts/slideLayout83.xml"/><Relationship Id="rId4" Type="http://schemas.openxmlformats.org/officeDocument/2006/relationships/slideLayout" Target="../slideLayouts/slideLayout77.xml"/><Relationship Id="rId9" Type="http://schemas.openxmlformats.org/officeDocument/2006/relationships/slideLayout" Target="../slideLayouts/slideLayout82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2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6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5.xml"/><Relationship Id="rId5" Type="http://schemas.openxmlformats.org/officeDocument/2006/relationships/slideLayout" Target="../slideLayouts/slideLayout89.xml"/><Relationship Id="rId10" Type="http://schemas.openxmlformats.org/officeDocument/2006/relationships/slideLayout" Target="../slideLayouts/slideLayout94.xml"/><Relationship Id="rId4" Type="http://schemas.openxmlformats.org/officeDocument/2006/relationships/slideLayout" Target="../slideLayouts/slideLayout88.xml"/><Relationship Id="rId9" Type="http://schemas.openxmlformats.org/officeDocument/2006/relationships/slideLayout" Target="../slideLayouts/slideLayout9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4.xml"/><Relationship Id="rId3" Type="http://schemas.openxmlformats.org/officeDocument/2006/relationships/slideLayout" Target="../slideLayouts/slideLayout99.xml"/><Relationship Id="rId7" Type="http://schemas.openxmlformats.org/officeDocument/2006/relationships/slideLayout" Target="../slideLayouts/slideLayout103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8.xml"/><Relationship Id="rId1" Type="http://schemas.openxmlformats.org/officeDocument/2006/relationships/slideLayout" Target="../slideLayouts/slideLayout97.xml"/><Relationship Id="rId6" Type="http://schemas.openxmlformats.org/officeDocument/2006/relationships/slideLayout" Target="../slideLayouts/slideLayout102.xml"/><Relationship Id="rId11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1.xml"/><Relationship Id="rId10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0.xml"/><Relationship Id="rId9" Type="http://schemas.openxmlformats.org/officeDocument/2006/relationships/slideLayout" Target="../slideLayouts/slideLayout10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fld id="{9C299626-3B81-4FAE-8B1B-706A67044D9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781" r:id="rId1"/>
    <p:sldLayoutId id="2147492552" r:id="rId2"/>
    <p:sldLayoutId id="2147492553" r:id="rId3"/>
    <p:sldLayoutId id="2147492554" r:id="rId4"/>
    <p:sldLayoutId id="2147492555" r:id="rId5"/>
    <p:sldLayoutId id="2147492556" r:id="rId6"/>
    <p:sldLayoutId id="2147492557" r:id="rId7"/>
    <p:sldLayoutId id="2147492558" r:id="rId8"/>
    <p:sldLayoutId id="2147492559" r:id="rId9"/>
    <p:sldLayoutId id="2147492560" r:id="rId10"/>
    <p:sldLayoutId id="2147492561" r:id="rId11"/>
    <p:sldLayoutId id="2147492562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353AC7D7-00D3-4D9F-AE05-4575D8EF0B0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790" r:id="rId1"/>
    <p:sldLayoutId id="2147492650" r:id="rId2"/>
    <p:sldLayoutId id="2147492651" r:id="rId3"/>
    <p:sldLayoutId id="2147492652" r:id="rId4"/>
    <p:sldLayoutId id="2147492653" r:id="rId5"/>
    <p:sldLayoutId id="2147492654" r:id="rId6"/>
    <p:sldLayoutId id="2147492655" r:id="rId7"/>
    <p:sldLayoutId id="2147492656" r:id="rId8"/>
    <p:sldLayoutId id="2147492657" r:id="rId9"/>
    <p:sldLayoutId id="2147492658" r:id="rId10"/>
    <p:sldLayoutId id="2147492659" r:id="rId11"/>
    <p:sldLayoutId id="2147492660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229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0B61B3EB-D52C-410E-89FC-2F8A30FA906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791" r:id="rId1"/>
    <p:sldLayoutId id="2147492792" r:id="rId2"/>
    <p:sldLayoutId id="2147492793" r:id="rId3"/>
    <p:sldLayoutId id="2147492794" r:id="rId4"/>
    <p:sldLayoutId id="2147492795" r:id="rId5"/>
    <p:sldLayoutId id="2147492796" r:id="rId6"/>
    <p:sldLayoutId id="2147492797" r:id="rId7"/>
    <p:sldLayoutId id="2147492798" r:id="rId8"/>
    <p:sldLayoutId id="2147492799" r:id="rId9"/>
    <p:sldLayoutId id="2147492800" r:id="rId10"/>
    <p:sldLayoutId id="214749280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332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A657F3B1-6452-4502-A137-6F48271B1A9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802" r:id="rId1"/>
    <p:sldLayoutId id="2147492803" r:id="rId2"/>
    <p:sldLayoutId id="2147492804" r:id="rId3"/>
    <p:sldLayoutId id="2147492805" r:id="rId4"/>
    <p:sldLayoutId id="2147492806" r:id="rId5"/>
    <p:sldLayoutId id="2147492807" r:id="rId6"/>
    <p:sldLayoutId id="2147492808" r:id="rId7"/>
    <p:sldLayoutId id="2147492809" r:id="rId8"/>
    <p:sldLayoutId id="2147492810" r:id="rId9"/>
    <p:sldLayoutId id="2147492811" r:id="rId10"/>
    <p:sldLayoutId id="214749281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434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434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F67076DE-0BCC-4B11-8827-732D715D9D8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813" r:id="rId1"/>
    <p:sldLayoutId id="2147492814" r:id="rId2"/>
    <p:sldLayoutId id="2147492815" r:id="rId3"/>
    <p:sldLayoutId id="2147492816" r:id="rId4"/>
    <p:sldLayoutId id="2147492817" r:id="rId5"/>
    <p:sldLayoutId id="2147492818" r:id="rId6"/>
    <p:sldLayoutId id="2147492819" r:id="rId7"/>
    <p:sldLayoutId id="2147492820" r:id="rId8"/>
    <p:sldLayoutId id="2147492821" r:id="rId9"/>
    <p:sldLayoutId id="2147492822" r:id="rId10"/>
    <p:sldLayoutId id="214749282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536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537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79912EF1-F808-4372-8BEF-251377DFB1C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824" r:id="rId1"/>
    <p:sldLayoutId id="2147492661" r:id="rId2"/>
    <p:sldLayoutId id="2147492662" r:id="rId3"/>
    <p:sldLayoutId id="2147492663" r:id="rId4"/>
    <p:sldLayoutId id="2147492664" r:id="rId5"/>
    <p:sldLayoutId id="2147492665" r:id="rId6"/>
    <p:sldLayoutId id="2147492666" r:id="rId7"/>
    <p:sldLayoutId id="2147492667" r:id="rId8"/>
    <p:sldLayoutId id="2147492668" r:id="rId9"/>
    <p:sldLayoutId id="2147492669" r:id="rId10"/>
    <p:sldLayoutId id="2147492670" r:id="rId11"/>
    <p:sldLayoutId id="2147492671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639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639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72B63076-D32B-45FE-B72D-2699B29031A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825" r:id="rId1"/>
    <p:sldLayoutId id="2147492672" r:id="rId2"/>
    <p:sldLayoutId id="2147492673" r:id="rId3"/>
    <p:sldLayoutId id="2147492674" r:id="rId4"/>
    <p:sldLayoutId id="2147492675" r:id="rId5"/>
    <p:sldLayoutId id="2147492676" r:id="rId6"/>
    <p:sldLayoutId id="2147492677" r:id="rId7"/>
    <p:sldLayoutId id="2147492678" r:id="rId8"/>
    <p:sldLayoutId id="2147492679" r:id="rId9"/>
    <p:sldLayoutId id="2147492680" r:id="rId10"/>
    <p:sldLayoutId id="2147492681" r:id="rId11"/>
    <p:sldLayoutId id="2147492682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741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741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74432834-DC16-4A28-AA7A-F7E0AED0CA6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826" r:id="rId1"/>
    <p:sldLayoutId id="2147492683" r:id="rId2"/>
    <p:sldLayoutId id="2147492684" r:id="rId3"/>
    <p:sldLayoutId id="2147492685" r:id="rId4"/>
    <p:sldLayoutId id="2147492686" r:id="rId5"/>
    <p:sldLayoutId id="2147492687" r:id="rId6"/>
    <p:sldLayoutId id="2147492688" r:id="rId7"/>
    <p:sldLayoutId id="2147492689" r:id="rId8"/>
    <p:sldLayoutId id="2147492690" r:id="rId9"/>
    <p:sldLayoutId id="2147492691" r:id="rId10"/>
    <p:sldLayoutId id="2147492692" r:id="rId11"/>
    <p:sldLayoutId id="2147492693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844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844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A490427B-59DA-4EB3-8094-7D8B7344C62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827" r:id="rId1"/>
    <p:sldLayoutId id="2147492694" r:id="rId2"/>
    <p:sldLayoutId id="2147492695" r:id="rId3"/>
    <p:sldLayoutId id="2147492696" r:id="rId4"/>
    <p:sldLayoutId id="2147492697" r:id="rId5"/>
    <p:sldLayoutId id="2147492698" r:id="rId6"/>
    <p:sldLayoutId id="2147492699" r:id="rId7"/>
    <p:sldLayoutId id="2147492700" r:id="rId8"/>
    <p:sldLayoutId id="2147492701" r:id="rId9"/>
    <p:sldLayoutId id="2147492702" r:id="rId10"/>
    <p:sldLayoutId id="2147492703" r:id="rId11"/>
    <p:sldLayoutId id="2147492704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48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49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9D1F76A8-78E9-4BF8-9E8F-7EAA3C94BD3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829" r:id="rId1"/>
    <p:sldLayoutId id="2147492715" r:id="rId2"/>
    <p:sldLayoutId id="2147492716" r:id="rId3"/>
    <p:sldLayoutId id="2147492717" r:id="rId4"/>
    <p:sldLayoutId id="2147492718" r:id="rId5"/>
    <p:sldLayoutId id="2147492719" r:id="rId6"/>
    <p:sldLayoutId id="2147492720" r:id="rId7"/>
    <p:sldLayoutId id="2147492721" r:id="rId8"/>
    <p:sldLayoutId id="2147492722" r:id="rId9"/>
    <p:sldLayoutId id="2147492723" r:id="rId10"/>
    <p:sldLayoutId id="2147492724" r:id="rId11"/>
    <p:sldLayoutId id="2147492725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151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151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F326AF9A-3AD9-4EA5-A834-A46A2554856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830" r:id="rId1"/>
    <p:sldLayoutId id="2147492726" r:id="rId2"/>
    <p:sldLayoutId id="2147492727" r:id="rId3"/>
    <p:sldLayoutId id="2147492728" r:id="rId4"/>
    <p:sldLayoutId id="2147492729" r:id="rId5"/>
    <p:sldLayoutId id="2147492730" r:id="rId6"/>
    <p:sldLayoutId id="2147492731" r:id="rId7"/>
    <p:sldLayoutId id="2147492732" r:id="rId8"/>
    <p:sldLayoutId id="2147492733" r:id="rId9"/>
    <p:sldLayoutId id="2147492734" r:id="rId10"/>
    <p:sldLayoutId id="2147492735" r:id="rId11"/>
    <p:sldLayoutId id="2147492736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4D2CD913-5224-4CBD-AD18-9A27202733C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782" r:id="rId1"/>
    <p:sldLayoutId id="2147492563" r:id="rId2"/>
    <p:sldLayoutId id="2147492564" r:id="rId3"/>
    <p:sldLayoutId id="2147492565" r:id="rId4"/>
    <p:sldLayoutId id="2147492566" r:id="rId5"/>
    <p:sldLayoutId id="2147492567" r:id="rId6"/>
    <p:sldLayoutId id="2147492568" r:id="rId7"/>
    <p:sldLayoutId id="2147492569" r:id="rId8"/>
    <p:sldLayoutId id="2147492570" r:id="rId9"/>
    <p:sldLayoutId id="2147492571" r:id="rId10"/>
    <p:sldLayoutId id="2147492572" r:id="rId11"/>
    <p:sldLayoutId id="2147492573" r:id="rId12"/>
    <p:sldLayoutId id="2147492574" r:id="rId13"/>
    <p:sldLayoutId id="2147492575" r:id="rId14"/>
    <p:sldLayoutId id="2147492576" r:id="rId15"/>
    <p:sldLayoutId id="2147492577" r:id="rId16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253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253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6F0D269E-305D-4E30-A785-183CF661A63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831" r:id="rId1"/>
    <p:sldLayoutId id="2147492737" r:id="rId2"/>
    <p:sldLayoutId id="2147492738" r:id="rId3"/>
    <p:sldLayoutId id="2147492739" r:id="rId4"/>
    <p:sldLayoutId id="2147492740" r:id="rId5"/>
    <p:sldLayoutId id="2147492741" r:id="rId6"/>
    <p:sldLayoutId id="2147492742" r:id="rId7"/>
    <p:sldLayoutId id="2147492743" r:id="rId8"/>
    <p:sldLayoutId id="2147492744" r:id="rId9"/>
    <p:sldLayoutId id="2147492745" r:id="rId10"/>
    <p:sldLayoutId id="2147492746" r:id="rId11"/>
    <p:sldLayoutId id="2147492747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356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356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DC69F12C-FA86-4416-98CE-97B96314FBE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832" r:id="rId1"/>
    <p:sldLayoutId id="2147492748" r:id="rId2"/>
    <p:sldLayoutId id="2147492749" r:id="rId3"/>
    <p:sldLayoutId id="2147492750" r:id="rId4"/>
    <p:sldLayoutId id="2147492751" r:id="rId5"/>
    <p:sldLayoutId id="2147492752" r:id="rId6"/>
    <p:sldLayoutId id="2147492753" r:id="rId7"/>
    <p:sldLayoutId id="2147492754" r:id="rId8"/>
    <p:sldLayoutId id="2147492755" r:id="rId9"/>
    <p:sldLayoutId id="2147492756" r:id="rId10"/>
    <p:sldLayoutId id="2147492757" r:id="rId11"/>
    <p:sldLayoutId id="2147492758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560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561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5C86BD49-DFA7-4FC9-8C1C-F0CF4D14A7C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834" r:id="rId1"/>
    <p:sldLayoutId id="2147492770" r:id="rId2"/>
    <p:sldLayoutId id="2147492771" r:id="rId3"/>
    <p:sldLayoutId id="2147492772" r:id="rId4"/>
    <p:sldLayoutId id="2147492773" r:id="rId5"/>
    <p:sldLayoutId id="2147492774" r:id="rId6"/>
    <p:sldLayoutId id="2147492775" r:id="rId7"/>
    <p:sldLayoutId id="2147492776" r:id="rId8"/>
    <p:sldLayoutId id="2147492777" r:id="rId9"/>
    <p:sldLayoutId id="2147492778" r:id="rId10"/>
    <p:sldLayoutId id="2147492779" r:id="rId11"/>
    <p:sldLayoutId id="2147492780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47EFF004-42DB-449B-8892-70D799522EE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783" r:id="rId1"/>
    <p:sldLayoutId id="2147492578" r:id="rId2"/>
    <p:sldLayoutId id="2147492579" r:id="rId3"/>
    <p:sldLayoutId id="2147492580" r:id="rId4"/>
    <p:sldLayoutId id="2147492581" r:id="rId5"/>
    <p:sldLayoutId id="2147492582" r:id="rId6"/>
    <p:sldLayoutId id="2147492583" r:id="rId7"/>
    <p:sldLayoutId id="2147492584" r:id="rId8"/>
    <p:sldLayoutId id="2147492585" r:id="rId9"/>
    <p:sldLayoutId id="2147492586" r:id="rId10"/>
    <p:sldLayoutId id="2147492587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44391F95-009F-4250-B5F0-9AE6DA95135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784" r:id="rId1"/>
    <p:sldLayoutId id="2147492588" r:id="rId2"/>
    <p:sldLayoutId id="2147492589" r:id="rId3"/>
    <p:sldLayoutId id="2147492590" r:id="rId4"/>
    <p:sldLayoutId id="2147492591" r:id="rId5"/>
    <p:sldLayoutId id="2147492592" r:id="rId6"/>
    <p:sldLayoutId id="2147492593" r:id="rId7"/>
    <p:sldLayoutId id="2147492594" r:id="rId8"/>
    <p:sldLayoutId id="2147492595" r:id="rId9"/>
    <p:sldLayoutId id="2147492596" r:id="rId10"/>
    <p:sldLayoutId id="2147492597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04B0C7F2-D18B-4187-A295-7DC1FAE1108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785" r:id="rId1"/>
    <p:sldLayoutId id="2147492598" r:id="rId2"/>
    <p:sldLayoutId id="2147492599" r:id="rId3"/>
    <p:sldLayoutId id="2147492600" r:id="rId4"/>
    <p:sldLayoutId id="2147492601" r:id="rId5"/>
    <p:sldLayoutId id="2147492602" r:id="rId6"/>
    <p:sldLayoutId id="2147492603" r:id="rId7"/>
    <p:sldLayoutId id="2147492604" r:id="rId8"/>
    <p:sldLayoutId id="2147492605" r:id="rId9"/>
    <p:sldLayoutId id="2147492606" r:id="rId10"/>
    <p:sldLayoutId id="2147492607" r:id="rId11"/>
    <p:sldLayoutId id="2147492608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F06D6411-FAE8-423F-8B04-0F14CEB7750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786" r:id="rId1"/>
    <p:sldLayoutId id="2147492609" r:id="rId2"/>
    <p:sldLayoutId id="2147492610" r:id="rId3"/>
    <p:sldLayoutId id="2147492611" r:id="rId4"/>
    <p:sldLayoutId id="2147492612" r:id="rId5"/>
    <p:sldLayoutId id="2147492613" r:id="rId6"/>
    <p:sldLayoutId id="2147492614" r:id="rId7"/>
    <p:sldLayoutId id="2147492615" r:id="rId8"/>
    <p:sldLayoutId id="2147492616" r:id="rId9"/>
    <p:sldLayoutId id="2147492617" r:id="rId10"/>
    <p:sldLayoutId id="2147492618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0E6C84C1-BE41-41A6-8043-C598DC48B47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787" r:id="rId1"/>
    <p:sldLayoutId id="2147492619" r:id="rId2"/>
    <p:sldLayoutId id="2147492620" r:id="rId3"/>
    <p:sldLayoutId id="2147492621" r:id="rId4"/>
    <p:sldLayoutId id="2147492622" r:id="rId5"/>
    <p:sldLayoutId id="2147492623" r:id="rId6"/>
    <p:sldLayoutId id="2147492624" r:id="rId7"/>
    <p:sldLayoutId id="2147492625" r:id="rId8"/>
    <p:sldLayoutId id="2147492626" r:id="rId9"/>
    <p:sldLayoutId id="2147492627" r:id="rId10"/>
    <p:sldLayoutId id="2147492628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C880E974-8EE2-42D0-8303-5166B190414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788" r:id="rId1"/>
    <p:sldLayoutId id="2147492629" r:id="rId2"/>
    <p:sldLayoutId id="2147492630" r:id="rId3"/>
    <p:sldLayoutId id="2147492631" r:id="rId4"/>
    <p:sldLayoutId id="2147492632" r:id="rId5"/>
    <p:sldLayoutId id="2147492633" r:id="rId6"/>
    <p:sldLayoutId id="2147492634" r:id="rId7"/>
    <p:sldLayoutId id="2147492635" r:id="rId8"/>
    <p:sldLayoutId id="2147492636" r:id="rId9"/>
    <p:sldLayoutId id="2147492637" r:id="rId10"/>
    <p:sldLayoutId id="2147492638" r:id="rId11"/>
    <p:sldLayoutId id="2147492639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D7F02345-658B-4829-9489-21FC6EF5E97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789" r:id="rId1"/>
    <p:sldLayoutId id="2147492640" r:id="rId2"/>
    <p:sldLayoutId id="2147492641" r:id="rId3"/>
    <p:sldLayoutId id="2147492642" r:id="rId4"/>
    <p:sldLayoutId id="2147492643" r:id="rId5"/>
    <p:sldLayoutId id="2147492644" r:id="rId6"/>
    <p:sldLayoutId id="2147492645" r:id="rId7"/>
    <p:sldLayoutId id="2147492646" r:id="rId8"/>
    <p:sldLayoutId id="2147492647" r:id="rId9"/>
    <p:sldLayoutId id="2147492648" r:id="rId10"/>
    <p:sldLayoutId id="2147492649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ext Box 6"/>
          <p:cNvSpPr txBox="1">
            <a:spLocks noChangeArrowheads="1"/>
          </p:cNvSpPr>
          <p:nvPr/>
        </p:nvSpPr>
        <p:spPr bwMode="auto">
          <a:xfrm>
            <a:off x="449263" y="1052513"/>
            <a:ext cx="8101012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3333CC"/>
              </a:buClr>
              <a:buSzPct val="60000"/>
            </a:pPr>
            <a:r>
              <a:rPr lang="zh-CN" altLang="en-US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第十五课 养生的智慧（</a:t>
            </a:r>
            <a:r>
              <a:rPr lang="en-US" altLang="zh-CN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2</a:t>
            </a:r>
            <a:r>
              <a:rPr lang="zh-CN" altLang="en-US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小结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916113"/>
            <a:ext cx="8964612" cy="3600450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  <a:defRPr/>
            </a:pPr>
            <a:r>
              <a:rPr lang="zh-CN" altLang="en-US" b="1" dirty="0" smtClean="0"/>
              <a:t>语法：</a:t>
            </a:r>
            <a:r>
              <a:rPr lang="zh-CN" altLang="en-US" b="1" dirty="0" smtClean="0">
                <a:solidFill>
                  <a:srgbClr val="0000FF"/>
                </a:solidFill>
                <a:ea typeface="楷体_GB2312" pitchFamily="49" charset="-122"/>
              </a:rPr>
              <a:t>忽</a:t>
            </a:r>
            <a:r>
              <a:rPr lang="en-US" altLang="zh-CN" b="1" dirty="0" smtClean="0">
                <a:solidFill>
                  <a:srgbClr val="0000FF"/>
                </a:solidFill>
                <a:ea typeface="楷体_GB2312" pitchFamily="49" charset="-122"/>
              </a:rPr>
              <a:t>……</a:t>
            </a:r>
            <a:r>
              <a:rPr lang="zh-CN" altLang="en-US" b="1" dirty="0" smtClean="0">
                <a:solidFill>
                  <a:srgbClr val="0000FF"/>
                </a:solidFill>
                <a:ea typeface="楷体_GB2312" pitchFamily="49" charset="-122"/>
              </a:rPr>
              <a:t>忽</a:t>
            </a:r>
            <a:r>
              <a:rPr lang="en-US" altLang="zh-CN" b="1" dirty="0" smtClean="0">
                <a:solidFill>
                  <a:srgbClr val="0000FF"/>
                </a:solidFill>
                <a:ea typeface="楷体_GB2312" pitchFamily="49" charset="-122"/>
              </a:rPr>
              <a:t>……</a:t>
            </a:r>
            <a:r>
              <a:rPr lang="zh-CN" altLang="en-US" b="1" dirty="0" smtClean="0">
                <a:solidFill>
                  <a:srgbClr val="0000FF"/>
                </a:solidFill>
                <a:ea typeface="楷体_GB2312" pitchFamily="49" charset="-122"/>
              </a:rPr>
              <a:t>，早晚</a:t>
            </a:r>
            <a:endParaRPr lang="en-US" altLang="zh-CN" b="1" dirty="0" smtClean="0">
              <a:solidFill>
                <a:srgbClr val="0000FF"/>
              </a:solidFill>
              <a:ea typeface="楷体_GB2312" pitchFamily="49" charset="-122"/>
            </a:endParaRP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zh-CN" altLang="en-US" b="1" dirty="0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课文：</a:t>
            </a:r>
            <a:endParaRPr lang="en-US" altLang="zh-CN" b="1" dirty="0" smtClean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zh-CN" altLang="en-US" b="1" dirty="0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我们现在的生活状态有什么问题？</a:t>
            </a:r>
            <a:endParaRPr lang="en-US" altLang="zh-CN" b="1" dirty="0" smtClean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zh-CN" altLang="en-US" b="1" dirty="0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春天应该怎么养生？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altLang="zh-CN" b="1" dirty="0" smtClean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预习：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0825" y="1844675"/>
            <a:ext cx="8785225" cy="41148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  <a:defRPr/>
            </a:pPr>
            <a:r>
              <a:rPr lang="zh-CN" altLang="en-US" b="1" dirty="0" smtClean="0"/>
              <a:t>生词：</a:t>
            </a:r>
            <a:r>
              <a:rPr lang="en-US" altLang="zh-CN" b="1" dirty="0" smtClean="0"/>
              <a:t>46—62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zh-CN" altLang="en-US" b="1" dirty="0" smtClean="0"/>
              <a:t>重点词：</a:t>
            </a:r>
            <a:r>
              <a:rPr lang="zh-CN" altLang="en-US" b="1" dirty="0" smtClean="0">
                <a:solidFill>
                  <a:srgbClr val="0000FF"/>
                </a:solidFill>
              </a:rPr>
              <a:t>过分，避免，跌，摆脱</a:t>
            </a:r>
            <a:endParaRPr lang="en-US" altLang="zh-CN" b="1" dirty="0" smtClean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zh-CN" altLang="en-US" b="1" dirty="0"/>
              <a:t>语</a:t>
            </a:r>
            <a:r>
              <a:rPr lang="zh-CN" altLang="en-US" b="1" dirty="0" smtClean="0"/>
              <a:t>法：</a:t>
            </a:r>
            <a:r>
              <a:rPr lang="zh-CN" altLang="en-US" b="1" dirty="0" smtClean="0">
                <a:solidFill>
                  <a:srgbClr val="0000FF"/>
                </a:solidFill>
              </a:rPr>
              <a:t>哪怕</a:t>
            </a:r>
            <a:r>
              <a:rPr lang="en-US" altLang="zh-CN" b="1" dirty="0" smtClean="0">
                <a:solidFill>
                  <a:srgbClr val="0000FF"/>
                </a:solidFill>
              </a:rPr>
              <a:t>……</a:t>
            </a:r>
            <a:r>
              <a:rPr lang="zh-CN" altLang="en-US" b="1" dirty="0" smtClean="0">
                <a:solidFill>
                  <a:srgbClr val="0000FF"/>
                </a:solidFill>
              </a:rPr>
              <a:t>也</a:t>
            </a:r>
            <a:r>
              <a:rPr lang="en-US" altLang="zh-CN" b="1" dirty="0" smtClean="0">
                <a:solidFill>
                  <a:srgbClr val="0000FF"/>
                </a:solidFill>
              </a:rPr>
              <a:t>……</a:t>
            </a:r>
            <a:r>
              <a:rPr lang="zh-CN" altLang="en-US" b="1" dirty="0" smtClean="0"/>
              <a:t>，</a:t>
            </a:r>
            <a:r>
              <a:rPr lang="zh-CN" altLang="en-US" b="1" dirty="0" smtClean="0">
                <a:solidFill>
                  <a:srgbClr val="0000FF"/>
                </a:solidFill>
              </a:rPr>
              <a:t>无非，而已</a:t>
            </a:r>
            <a:endParaRPr lang="en-US" altLang="zh-CN" b="1" dirty="0" smtClean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zh-CN" altLang="en-US" b="1" dirty="0" smtClean="0"/>
              <a:t>预习课文</a:t>
            </a:r>
            <a:r>
              <a:rPr lang="en-US" altLang="zh-CN" b="1" dirty="0"/>
              <a:t>7</a:t>
            </a:r>
            <a:r>
              <a:rPr lang="en-US" altLang="zh-CN" b="1" dirty="0" smtClean="0"/>
              <a:t>—10</a:t>
            </a:r>
            <a:r>
              <a:rPr lang="zh-CN" altLang="en-US" b="1" dirty="0" smtClean="0"/>
              <a:t>段：</a:t>
            </a: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b="1" dirty="0" smtClean="0"/>
              <a:t>（</a:t>
            </a:r>
            <a:r>
              <a:rPr lang="en-US" altLang="zh-CN" b="1" dirty="0" smtClean="0"/>
              <a:t>1</a:t>
            </a:r>
            <a:r>
              <a:rPr lang="zh-CN" altLang="en-US" b="1" dirty="0" smtClean="0"/>
              <a:t>）夏天、秋天和冬天应该怎么养生？</a:t>
            </a: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b="1" dirty="0" smtClean="0"/>
              <a:t>（</a:t>
            </a:r>
            <a:r>
              <a:rPr lang="en-US" altLang="zh-CN" b="1" dirty="0" smtClean="0"/>
              <a:t>2</a:t>
            </a:r>
            <a:r>
              <a:rPr lang="zh-CN" altLang="en-US" b="1" dirty="0" smtClean="0"/>
              <a:t>）简单地说，中医养身的智慧是什么？</a:t>
            </a: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endParaRPr lang="en-US" altLang="zh-CN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复习：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844675"/>
            <a:ext cx="8748713" cy="3313113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zh-CN" altLang="en-US" sz="2800" b="1" dirty="0" smtClean="0"/>
              <a:t>我给她买了一份生日礼物，</a:t>
            </a:r>
            <a:r>
              <a:rPr lang="en-US" altLang="zh-CN" sz="2800" b="1" dirty="0" smtClean="0"/>
              <a:t>_______________________</a:t>
            </a:r>
            <a:r>
              <a:rPr lang="zh-CN" altLang="en-US" sz="2800" b="1" dirty="0" smtClean="0"/>
              <a:t>。（以，祝贺）</a:t>
            </a:r>
          </a:p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zh-CN" altLang="en-US" sz="2800" b="1" dirty="0" smtClean="0"/>
              <a:t>北京关闭了很多城里的工厂，</a:t>
            </a:r>
            <a:r>
              <a:rPr lang="en-US" altLang="zh-CN" sz="2800" b="1" dirty="0" smtClean="0"/>
              <a:t>_______________________</a:t>
            </a:r>
            <a:r>
              <a:rPr lang="zh-CN" altLang="en-US" sz="2800" b="1" dirty="0" smtClean="0"/>
              <a:t>。（以）</a:t>
            </a:r>
          </a:p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en-US" altLang="zh-CN" sz="2800" b="1" dirty="0" smtClean="0"/>
              <a:t>A</a:t>
            </a:r>
            <a:r>
              <a:rPr lang="zh-CN" altLang="en-US" sz="2800" b="1" dirty="0" smtClean="0"/>
              <a:t>：带</a:t>
            </a:r>
            <a:r>
              <a:rPr lang="en-US" altLang="zh-CN" sz="2800" b="1" dirty="0" smtClean="0"/>
              <a:t>1000</a:t>
            </a:r>
            <a:r>
              <a:rPr lang="zh-CN" altLang="en-US" sz="2800" b="1" dirty="0" smtClean="0"/>
              <a:t>块钱够不够？（不见得）</a:t>
            </a:r>
            <a:endParaRPr lang="en-US" altLang="zh-CN" sz="2800" b="1" dirty="0" smtClean="0"/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altLang="zh-CN" sz="2800" b="1" dirty="0"/>
              <a:t> </a:t>
            </a:r>
            <a:r>
              <a:rPr lang="en-US" altLang="zh-CN" sz="2800" b="1" dirty="0" smtClean="0"/>
              <a:t>    B</a:t>
            </a:r>
            <a:r>
              <a:rPr lang="zh-CN" altLang="en-US" sz="2800" b="1" dirty="0" smtClean="0"/>
              <a:t>：那里的衣服贵得要命，</a:t>
            </a:r>
            <a:r>
              <a:rPr lang="en-US" altLang="zh-CN" sz="2800" b="1" dirty="0" smtClean="0"/>
              <a:t>_________________</a:t>
            </a:r>
            <a:r>
              <a:rPr lang="zh-CN" altLang="en-US" sz="2800" b="1" dirty="0" smtClean="0"/>
              <a:t>。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476375" y="2257425"/>
            <a:ext cx="34559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00"/>
                </a:solidFill>
              </a:rPr>
              <a:t>以</a:t>
            </a:r>
            <a:r>
              <a:rPr lang="zh-CN" altLang="en-US" sz="2800" b="1"/>
              <a:t>祝贺她的生日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403350" y="3194050"/>
            <a:ext cx="345598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00"/>
                </a:solidFill>
              </a:rPr>
              <a:t>以</a:t>
            </a:r>
            <a:r>
              <a:rPr lang="zh-CN" altLang="en-US" sz="2800" b="1"/>
              <a:t>保护城市的环境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5076825" y="4130675"/>
            <a:ext cx="39592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en-US" altLang="zh-CN" sz="2800" b="1"/>
              <a:t>1000</a:t>
            </a:r>
            <a:r>
              <a:rPr lang="zh-CN" altLang="en-US" sz="2800" b="1"/>
              <a:t>块钱</a:t>
            </a:r>
            <a:r>
              <a:rPr lang="zh-CN" altLang="en-US" sz="2800" b="1">
                <a:solidFill>
                  <a:srgbClr val="FF0000"/>
                </a:solidFill>
              </a:rPr>
              <a:t>不见得</a:t>
            </a:r>
            <a:r>
              <a:rPr lang="zh-CN" altLang="en-US" sz="2800" b="1"/>
              <a:t>够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复习：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1844675"/>
            <a:ext cx="9036050" cy="3671888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  <a:defRPr/>
            </a:pPr>
            <a:r>
              <a:rPr lang="zh-CN" altLang="en-US" sz="2800" b="1" dirty="0" smtClean="0">
                <a:solidFill>
                  <a:srgbClr val="0000FF"/>
                </a:solidFill>
              </a:rPr>
              <a:t>以</a:t>
            </a:r>
            <a:r>
              <a:rPr lang="en-US" altLang="zh-CN" sz="2800" b="1" dirty="0" smtClean="0">
                <a:solidFill>
                  <a:srgbClr val="0000FF"/>
                </a:solidFill>
              </a:rPr>
              <a:t>/</a:t>
            </a:r>
            <a:r>
              <a:rPr lang="zh-CN" altLang="en-US" sz="2800" b="1" dirty="0" smtClean="0">
                <a:solidFill>
                  <a:srgbClr val="0000FF"/>
                </a:solidFill>
              </a:rPr>
              <a:t>为了</a:t>
            </a:r>
            <a:endParaRPr lang="en-US" altLang="zh-CN" sz="2800" b="1" dirty="0" smtClean="0">
              <a:solidFill>
                <a:srgbClr val="0000FF"/>
              </a:solidFill>
            </a:endParaRPr>
          </a:p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zh-CN" altLang="en-US" sz="2800" b="1" dirty="0" smtClean="0"/>
              <a:t>（        ）表示对她的感谢，我请她吃了顿饭。</a:t>
            </a:r>
            <a:endParaRPr lang="en-US" altLang="zh-CN" sz="2800" b="1" dirty="0" smtClean="0"/>
          </a:p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zh-CN" altLang="en-US" sz="2800" b="1" dirty="0" smtClean="0"/>
              <a:t>妈妈经常打来电话，（      ）了解她的学习情况。</a:t>
            </a:r>
            <a:endParaRPr lang="en-US" altLang="zh-CN" sz="2800" b="1" dirty="0" smtClean="0"/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zh-CN" altLang="en-US" sz="2800" b="1" dirty="0" smtClean="0">
                <a:solidFill>
                  <a:srgbClr val="0000FF"/>
                </a:solidFill>
              </a:rPr>
              <a:t>不见得</a:t>
            </a:r>
            <a:r>
              <a:rPr lang="en-US" altLang="zh-CN" sz="2800" b="1" dirty="0" smtClean="0">
                <a:solidFill>
                  <a:srgbClr val="0000FF"/>
                </a:solidFill>
              </a:rPr>
              <a:t>/</a:t>
            </a:r>
            <a:r>
              <a:rPr lang="zh-CN" altLang="en-US" sz="2800" b="1" dirty="0" smtClean="0">
                <a:solidFill>
                  <a:srgbClr val="0000FF"/>
                </a:solidFill>
              </a:rPr>
              <a:t>不一定</a:t>
            </a:r>
            <a:endParaRPr lang="en-US" altLang="zh-CN" sz="2800" b="1" dirty="0" smtClean="0">
              <a:solidFill>
                <a:srgbClr val="0000FF"/>
              </a:solidFill>
            </a:endParaRPr>
          </a:p>
          <a:p>
            <a:pPr marL="514350" indent="-514350">
              <a:buClr>
                <a:srgbClr val="0000FF"/>
              </a:buClr>
              <a:buSzPct val="70000"/>
              <a:buFont typeface="+mj-lt"/>
              <a:buAutoNum type="arabicPeriod"/>
              <a:defRPr/>
            </a:pPr>
            <a:r>
              <a:rPr lang="zh-CN" altLang="en-US" sz="2800" b="1" dirty="0">
                <a:solidFill>
                  <a:srgbClr val="000000"/>
                </a:solidFill>
              </a:rPr>
              <a:t>别等他了，他</a:t>
            </a:r>
            <a:r>
              <a:rPr lang="zh-CN" altLang="en-US" sz="2800" b="1" dirty="0" smtClean="0">
                <a:solidFill>
                  <a:srgbClr val="000000"/>
                </a:solidFill>
              </a:rPr>
              <a:t>今天能不能来还</a:t>
            </a:r>
            <a:r>
              <a:rPr lang="zh-CN" altLang="en-US" sz="2800" b="1" dirty="0">
                <a:solidFill>
                  <a:srgbClr val="000000"/>
                </a:solidFill>
              </a:rPr>
              <a:t>（              ）。</a:t>
            </a:r>
            <a:endParaRPr lang="en-US" altLang="zh-CN" sz="2800" b="1" dirty="0">
              <a:solidFill>
                <a:srgbClr val="000000"/>
              </a:solidFill>
            </a:endParaRPr>
          </a:p>
          <a:p>
            <a:pPr marL="514350" indent="-514350">
              <a:buClr>
                <a:srgbClr val="0000FF"/>
              </a:buClr>
              <a:buSzPct val="70000"/>
              <a:buFont typeface="+mj-lt"/>
              <a:buAutoNum type="arabicPeriod"/>
              <a:defRPr/>
            </a:pPr>
            <a:r>
              <a:rPr lang="zh-CN" altLang="en-US" sz="2800" b="1" dirty="0">
                <a:solidFill>
                  <a:srgbClr val="000000"/>
                </a:solidFill>
              </a:rPr>
              <a:t>虽然他是中国人，可是普通话（               ）比你标准。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zh-CN" altLang="en-US" sz="2800" b="1" dirty="0" smtClean="0"/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116013" y="2349500"/>
            <a:ext cx="26638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00"/>
                </a:solidFill>
              </a:rPr>
              <a:t>为了</a:t>
            </a:r>
            <a:endParaRPr lang="zh-CN" altLang="en-US" sz="2800" b="1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427538" y="2852738"/>
            <a:ext cx="5762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00"/>
                </a:solidFill>
              </a:rPr>
              <a:t>以</a:t>
            </a:r>
            <a:endParaRPr lang="zh-CN" altLang="en-US" sz="2800" b="1">
              <a:solidFill>
                <a:srgbClr val="000000"/>
              </a:solidFill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5795963" y="3841750"/>
            <a:ext cx="18716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00"/>
                </a:solidFill>
              </a:rPr>
              <a:t>不一定</a:t>
            </a:r>
            <a:endParaRPr lang="zh-CN" altLang="en-US" sz="2800" b="1">
              <a:solidFill>
                <a:srgbClr val="000000"/>
              </a:solidFill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5724525" y="4365625"/>
            <a:ext cx="1655763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00"/>
                </a:solidFill>
              </a:rPr>
              <a:t>不一定</a:t>
            </a:r>
            <a:r>
              <a:rPr lang="en-US" altLang="zh-CN" sz="2800" b="1">
                <a:solidFill>
                  <a:srgbClr val="FF0000"/>
                </a:solidFill>
              </a:rPr>
              <a:t>/</a:t>
            </a:r>
            <a:r>
              <a:rPr lang="zh-CN" altLang="en-US" sz="2800" b="1">
                <a:solidFill>
                  <a:srgbClr val="FF0000"/>
                </a:solidFill>
              </a:rPr>
              <a:t>不见得</a:t>
            </a:r>
            <a:endParaRPr lang="zh-CN" altLang="en-US" sz="2800" b="1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生词</a:t>
            </a:r>
            <a:endParaRPr lang="en-US" altLang="zh-CN" smtClean="0"/>
          </a:p>
        </p:txBody>
      </p:sp>
      <p:sp>
        <p:nvSpPr>
          <p:cNvPr id="5" name="Rectangle 6"/>
          <p:cNvSpPr txBox="1">
            <a:spLocks noChangeArrowheads="1"/>
          </p:cNvSpPr>
          <p:nvPr/>
        </p:nvSpPr>
        <p:spPr bwMode="auto">
          <a:xfrm>
            <a:off x="395288" y="1368425"/>
            <a:ext cx="1944687" cy="5516563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21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惟</a:t>
            </a:r>
            <a:r>
              <a:rPr lang="zh-CN" altLang="en-US" b="1" kern="0" dirty="0">
                <a:solidFill>
                  <a:srgbClr val="000000"/>
                </a:solidFill>
              </a:rPr>
              <a:t>恐    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21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有</a:t>
            </a:r>
            <a:r>
              <a:rPr lang="zh-CN" altLang="en-US" b="1" kern="0" dirty="0">
                <a:solidFill>
                  <a:srgbClr val="000000"/>
                </a:solidFill>
              </a:rPr>
              <a:t>害    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21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通</a:t>
            </a:r>
            <a:r>
              <a:rPr lang="zh-CN" altLang="en-US" b="1" kern="0" dirty="0">
                <a:solidFill>
                  <a:srgbClr val="000000"/>
                </a:solidFill>
              </a:rPr>
              <a:t>风   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21"/>
              <a:defRPr/>
            </a:pPr>
            <a:r>
              <a:rPr lang="zh-CN" altLang="en-US" b="1" kern="0" dirty="0" smtClean="0">
                <a:solidFill>
                  <a:srgbClr val="FF0000"/>
                </a:solidFill>
              </a:rPr>
              <a:t>预防</a:t>
            </a:r>
            <a:endParaRPr lang="en-US" altLang="zh-CN" b="1" kern="0" dirty="0" smtClean="0">
              <a:solidFill>
                <a:srgbClr val="FF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25"/>
              <a:defRPr/>
            </a:pPr>
            <a:r>
              <a:rPr lang="zh-CN" altLang="en-US" b="1" kern="0" dirty="0">
                <a:solidFill>
                  <a:srgbClr val="000000"/>
                </a:solidFill>
              </a:rPr>
              <a:t>措施    </a:t>
            </a:r>
            <a:endParaRPr lang="en-US" altLang="zh-CN" b="1" kern="0" dirty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Tahoma" pitchFamily="34" charset="0"/>
              <a:buAutoNum type="arabicPeriod" startAt="25"/>
              <a:defRPr/>
            </a:pPr>
            <a:r>
              <a:rPr lang="zh-CN" altLang="en-US" b="1" kern="0" dirty="0">
                <a:solidFill>
                  <a:srgbClr val="000000"/>
                </a:solidFill>
              </a:rPr>
              <a:t>适度   </a:t>
            </a: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Tahoma" pitchFamily="34" charset="0"/>
              <a:buAutoNum type="arabicPeriod" startAt="25"/>
              <a:defRPr/>
            </a:pPr>
            <a:r>
              <a:rPr lang="zh-CN" altLang="en-US" b="1" kern="0" dirty="0">
                <a:solidFill>
                  <a:srgbClr val="000000"/>
                </a:solidFill>
              </a:rPr>
              <a:t>毛孔    </a:t>
            </a:r>
            <a:endParaRPr lang="en-US" altLang="zh-CN" b="1" kern="0" dirty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Tahoma" pitchFamily="34" charset="0"/>
              <a:buAutoNum type="arabicPeriod" startAt="25"/>
              <a:defRPr/>
            </a:pPr>
            <a:r>
              <a:rPr lang="zh-CN" altLang="en-US" b="1" kern="0" dirty="0">
                <a:solidFill>
                  <a:srgbClr val="000000"/>
                </a:solidFill>
              </a:rPr>
              <a:t>低温    </a:t>
            </a:r>
            <a:endParaRPr lang="en-US" altLang="zh-CN" b="1" kern="0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 bwMode="auto">
          <a:xfrm>
            <a:off x="2771775" y="1339850"/>
            <a:ext cx="2376488" cy="5256213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29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俗话   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Tahoma" pitchFamily="34" charset="0"/>
              <a:buAutoNum type="arabicPeriod" startAt="29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早晚</a:t>
            </a: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Tahoma" pitchFamily="34" charset="0"/>
              <a:buAutoNum type="arabicPeriod" startAt="29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违反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Tahoma" pitchFamily="34" charset="0"/>
              <a:buAutoNum type="arabicPeriod" startAt="29"/>
              <a:defRPr/>
            </a:pPr>
            <a:r>
              <a:rPr lang="zh-CN" altLang="en-US" b="1" kern="0" dirty="0">
                <a:solidFill>
                  <a:srgbClr val="000000"/>
                </a:solidFill>
              </a:rPr>
              <a:t>起</a:t>
            </a:r>
            <a:r>
              <a:rPr lang="zh-CN" altLang="en-US" b="1" kern="0" dirty="0" smtClean="0">
                <a:solidFill>
                  <a:srgbClr val="000000"/>
                </a:solidFill>
              </a:rPr>
              <a:t>居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Tahoma" pitchFamily="34" charset="0"/>
              <a:buAutoNum type="arabicPeriod" startAt="29"/>
              <a:defRPr/>
            </a:pPr>
            <a:r>
              <a:rPr lang="zh-CN" altLang="en-US" b="1" kern="0" dirty="0">
                <a:solidFill>
                  <a:srgbClr val="000000"/>
                </a:solidFill>
              </a:rPr>
              <a:t>万</a:t>
            </a:r>
            <a:r>
              <a:rPr lang="zh-CN" altLang="en-US" b="1" kern="0" dirty="0" smtClean="0">
                <a:solidFill>
                  <a:srgbClr val="000000"/>
                </a:solidFill>
              </a:rPr>
              <a:t>物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Tahoma" pitchFamily="34" charset="0"/>
              <a:buAutoNum type="arabicPeriod" startAt="29"/>
              <a:defRPr/>
            </a:pPr>
            <a:r>
              <a:rPr lang="zh-CN" altLang="en-US" b="1" kern="0" dirty="0">
                <a:solidFill>
                  <a:srgbClr val="000000"/>
                </a:solidFill>
              </a:rPr>
              <a:t>生</a:t>
            </a:r>
            <a:r>
              <a:rPr lang="zh-CN" altLang="en-US" b="1" kern="0" dirty="0" smtClean="0">
                <a:solidFill>
                  <a:srgbClr val="000000"/>
                </a:solidFill>
              </a:rPr>
              <a:t>发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Tahoma" pitchFamily="34" charset="0"/>
              <a:buAutoNum type="arabicPeriod" startAt="29"/>
              <a:defRPr/>
            </a:pPr>
            <a:r>
              <a:rPr lang="zh-CN" altLang="en-US" b="1" kern="0" dirty="0">
                <a:solidFill>
                  <a:srgbClr val="000000"/>
                </a:solidFill>
              </a:rPr>
              <a:t>专</a:t>
            </a:r>
            <a:r>
              <a:rPr lang="zh-CN" altLang="en-US" b="1" kern="0" dirty="0" smtClean="0">
                <a:solidFill>
                  <a:srgbClr val="000000"/>
                </a:solidFill>
              </a:rPr>
              <a:t>门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Tahoma" pitchFamily="34" charset="0"/>
              <a:buAutoNum type="arabicPeriod" startAt="29"/>
              <a:defRPr/>
            </a:pPr>
            <a:r>
              <a:rPr lang="zh-CN" altLang="en-US" b="1" kern="0" dirty="0">
                <a:solidFill>
                  <a:srgbClr val="000000"/>
                </a:solidFill>
              </a:rPr>
              <a:t>论</a:t>
            </a:r>
            <a:r>
              <a:rPr lang="zh-CN" altLang="en-US" b="1" kern="0" dirty="0" smtClean="0">
                <a:solidFill>
                  <a:srgbClr val="000000"/>
                </a:solidFill>
              </a:rPr>
              <a:t>述</a:t>
            </a:r>
            <a:endParaRPr lang="zh-CN" altLang="en-US" b="1" kern="0" dirty="0">
              <a:solidFill>
                <a:srgbClr val="000000"/>
              </a:solidFill>
            </a:endParaRPr>
          </a:p>
        </p:txBody>
      </p:sp>
      <p:sp>
        <p:nvSpPr>
          <p:cNvPr id="9" name="Rectangle 5"/>
          <p:cNvSpPr txBox="1">
            <a:spLocks noChangeArrowheads="1"/>
          </p:cNvSpPr>
          <p:nvPr/>
        </p:nvSpPr>
        <p:spPr bwMode="auto">
          <a:xfrm>
            <a:off x="5075238" y="1341438"/>
            <a:ext cx="2376487" cy="4824412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Tahoma" pitchFamily="34" charset="0"/>
              <a:buAutoNum type="arabicPeriod" startAt="37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卧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Tahoma" pitchFamily="34" charset="0"/>
              <a:buAutoNum type="arabicPeriod" startAt="37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广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Tahoma" pitchFamily="34" charset="0"/>
              <a:buAutoNum type="arabicPeriod" startAt="37"/>
              <a:defRPr/>
            </a:pPr>
            <a:r>
              <a:rPr lang="zh-CN" altLang="en-US" b="1" kern="0" dirty="0">
                <a:solidFill>
                  <a:srgbClr val="000000"/>
                </a:solidFill>
              </a:rPr>
              <a:t>困</a:t>
            </a:r>
            <a:r>
              <a:rPr lang="zh-CN" altLang="en-US" b="1" kern="0" dirty="0" smtClean="0">
                <a:solidFill>
                  <a:srgbClr val="000000"/>
                </a:solidFill>
              </a:rPr>
              <a:t>倦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Tahoma" pitchFamily="34" charset="0"/>
              <a:buAutoNum type="arabicPeriod" startAt="37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没完没了</a:t>
            </a:r>
            <a:endParaRPr lang="en-US" altLang="zh-CN" b="1" kern="0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600" smtClean="0">
                <a:solidFill>
                  <a:schemeClr val="tx1"/>
                </a:solidFill>
              </a:rPr>
              <a:t>语法（四）：忽</a:t>
            </a:r>
            <a:r>
              <a:rPr lang="en-US" altLang="zh-CN" sz="3600" smtClean="0">
                <a:solidFill>
                  <a:schemeClr val="tx1"/>
                </a:solidFill>
              </a:rPr>
              <a:t>……</a:t>
            </a:r>
            <a:r>
              <a:rPr lang="zh-CN" altLang="en-US" sz="3600" smtClean="0">
                <a:solidFill>
                  <a:schemeClr val="tx1"/>
                </a:solidFill>
              </a:rPr>
              <a:t>忽</a:t>
            </a:r>
            <a:r>
              <a:rPr lang="en-US" altLang="zh-CN" sz="3600" smtClean="0">
                <a:solidFill>
                  <a:schemeClr val="tx1"/>
                </a:solidFill>
              </a:rPr>
              <a:t>……</a:t>
            </a:r>
            <a:endParaRPr lang="zh-CN" altLang="en-US" sz="3600" smtClean="0">
              <a:solidFill>
                <a:schemeClr val="tx1"/>
              </a:solidFill>
            </a:endParaRPr>
          </a:p>
        </p:txBody>
      </p:sp>
      <p:sp>
        <p:nvSpPr>
          <p:cNvPr id="100355" name="内容占位符 2"/>
          <p:cNvSpPr>
            <a:spLocks noGrp="1"/>
          </p:cNvSpPr>
          <p:nvPr>
            <p:ph idx="1"/>
          </p:nvPr>
        </p:nvSpPr>
        <p:spPr>
          <a:xfrm>
            <a:off x="166688" y="2420938"/>
            <a:ext cx="8964612" cy="172878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1. </a:t>
            </a:r>
            <a:r>
              <a:rPr lang="zh-CN" altLang="en-US" sz="2800" b="1" smtClean="0"/>
              <a:t>星星</a:t>
            </a:r>
            <a:r>
              <a:rPr lang="zh-CN" altLang="en-US" sz="2800" b="1" smtClean="0">
                <a:solidFill>
                  <a:srgbClr val="FF0000"/>
                </a:solidFill>
              </a:rPr>
              <a:t>忽</a:t>
            </a:r>
            <a:r>
              <a:rPr lang="zh-CN" altLang="en-US" sz="2800" b="1" smtClean="0"/>
              <a:t>明</a:t>
            </a:r>
            <a:r>
              <a:rPr lang="zh-CN" altLang="en-US" sz="2800" b="1" smtClean="0">
                <a:solidFill>
                  <a:srgbClr val="FF0000"/>
                </a:solidFill>
              </a:rPr>
              <a:t>忽</a:t>
            </a:r>
            <a:r>
              <a:rPr lang="zh-CN" altLang="en-US" sz="2800" b="1" smtClean="0"/>
              <a:t>暗地闪烁着，好像人在眨眼睛。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2. </a:t>
            </a:r>
            <a:r>
              <a:rPr lang="zh-CN" altLang="en-US" sz="2800" b="1" smtClean="0"/>
              <a:t>他的脾气</a:t>
            </a:r>
            <a:r>
              <a:rPr lang="zh-CN" altLang="en-US" sz="2800" b="1" smtClean="0">
                <a:solidFill>
                  <a:srgbClr val="FF0000"/>
                </a:solidFill>
              </a:rPr>
              <a:t>忽</a:t>
            </a:r>
            <a:r>
              <a:rPr lang="zh-CN" altLang="en-US" sz="2800" b="1" smtClean="0"/>
              <a:t>好</a:t>
            </a:r>
            <a:r>
              <a:rPr lang="zh-CN" altLang="en-US" sz="2800" b="1" smtClean="0">
                <a:solidFill>
                  <a:srgbClr val="FF0000"/>
                </a:solidFill>
              </a:rPr>
              <a:t>忽</a:t>
            </a:r>
            <a:r>
              <a:rPr lang="zh-CN" altLang="en-US" sz="2800" b="1" smtClean="0"/>
              <a:t>坏，谁都不愿意跟他打交道。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3</a:t>
            </a:r>
            <a:r>
              <a:rPr lang="en-US" altLang="zh-CN" sz="2800" b="1" smtClean="0">
                <a:solidFill>
                  <a:srgbClr val="000000"/>
                </a:solidFill>
              </a:rPr>
              <a:t>.</a:t>
            </a:r>
            <a:r>
              <a:rPr lang="zh-CN" altLang="en-US" sz="2800" b="1" smtClean="0">
                <a:ea typeface="楷体_GB2312" pitchFamily="49" charset="-122"/>
              </a:rPr>
              <a:t>小狗</a:t>
            </a:r>
            <a:r>
              <a:rPr lang="zh-CN" altLang="en-US" sz="2800" b="1" smtClean="0">
                <a:solidFill>
                  <a:srgbClr val="FF0000"/>
                </a:solidFill>
                <a:ea typeface="楷体_GB2312" pitchFamily="49" charset="-122"/>
              </a:rPr>
              <a:t>忽</a:t>
            </a:r>
            <a:r>
              <a:rPr lang="zh-CN" altLang="en-US" sz="2800" b="1" smtClean="0">
                <a:ea typeface="楷体_GB2312" pitchFamily="49" charset="-122"/>
              </a:rPr>
              <a:t>前</a:t>
            </a:r>
            <a:r>
              <a:rPr lang="zh-CN" altLang="en-US" sz="2800" b="1" smtClean="0">
                <a:solidFill>
                  <a:srgbClr val="FF0000"/>
                </a:solidFill>
                <a:ea typeface="楷体_GB2312" pitchFamily="49" charset="-122"/>
              </a:rPr>
              <a:t>忽</a:t>
            </a:r>
            <a:r>
              <a:rPr lang="zh-CN" altLang="en-US" sz="2800" b="1" smtClean="0">
                <a:ea typeface="楷体_GB2312" pitchFamily="49" charset="-122"/>
              </a:rPr>
              <a:t>后，</a:t>
            </a:r>
            <a:r>
              <a:rPr lang="zh-CN" altLang="en-US" sz="2800" b="1" smtClean="0">
                <a:solidFill>
                  <a:srgbClr val="FF0000"/>
                </a:solidFill>
                <a:ea typeface="楷体_GB2312" pitchFamily="49" charset="-122"/>
              </a:rPr>
              <a:t>忽</a:t>
            </a:r>
            <a:r>
              <a:rPr lang="zh-CN" altLang="en-US" sz="2800" b="1" smtClean="0">
                <a:ea typeface="楷体_GB2312" pitchFamily="49" charset="-122"/>
              </a:rPr>
              <a:t>左</a:t>
            </a:r>
            <a:r>
              <a:rPr lang="zh-CN" altLang="en-US" sz="2800" b="1" smtClean="0">
                <a:solidFill>
                  <a:srgbClr val="FF0000"/>
                </a:solidFill>
                <a:ea typeface="楷体_GB2312" pitchFamily="49" charset="-122"/>
              </a:rPr>
              <a:t>忽</a:t>
            </a:r>
            <a:r>
              <a:rPr lang="zh-CN" altLang="en-US" sz="2800" b="1" smtClean="0">
                <a:ea typeface="楷体_GB2312" pitchFamily="49" charset="-122"/>
              </a:rPr>
              <a:t>右，一直跟着我散步</a:t>
            </a:r>
            <a:r>
              <a:rPr lang="zh-CN" altLang="en-US" sz="2800" smtClean="0">
                <a:ea typeface="楷体_GB2312" pitchFamily="49" charset="-122"/>
              </a:rPr>
              <a:t>。</a:t>
            </a:r>
            <a:endParaRPr lang="en-US" altLang="zh-CN" sz="2800" smtClean="0">
              <a:ea typeface="楷体_GB2312" pitchFamily="49" charset="-122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-23813" y="4508500"/>
            <a:ext cx="8964613" cy="1819275"/>
          </a:xfrm>
          <a:prstGeom prst="rect">
            <a:avLst/>
          </a:prstGeom>
          <a:noFill/>
          <a:ln w="9525" algn="ctr">
            <a:solidFill>
              <a:schemeClr val="hlink"/>
            </a:solidFill>
            <a:miter lim="800000"/>
            <a:headEnd/>
            <a:tailEnd/>
          </a:ln>
          <a:extLst/>
        </p:spPr>
        <p:txBody>
          <a:bodyPr lIns="90000" tIns="46800" rIns="90000" bIns="46800">
            <a:spAutoFit/>
          </a:bodyPr>
          <a:lstStyle>
            <a:lvl1pPr marL="457200" indent="-457200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 typeface="Arial" charset="0"/>
              <a:buChar char="•"/>
              <a:defRPr/>
            </a:pPr>
            <a:r>
              <a:rPr kumimoji="1" lang="zh-CN" altLang="en-US" sz="2800" b="1" dirty="0" smtClean="0">
                <a:solidFill>
                  <a:srgbClr val="000000"/>
                </a:solidFill>
                <a:ea typeface="楷体_GB2312" pitchFamily="49" charset="-122"/>
              </a:rPr>
              <a:t>忽高忽低、忽好忽坏、忽明忽暗、忽冷忽热</a:t>
            </a:r>
            <a:endParaRPr kumimoji="1" lang="en-US" altLang="zh-CN" sz="2800" b="1" dirty="0" smtClean="0">
              <a:solidFill>
                <a:srgbClr val="000000"/>
              </a:solidFill>
              <a:ea typeface="楷体_GB2312" pitchFamily="49" charset="-122"/>
            </a:endParaRPr>
          </a:p>
          <a:p>
            <a:pPr marL="0" indent="0" eaLnBrk="1" hangingPunct="1">
              <a:spcBef>
                <a:spcPct val="50000"/>
              </a:spcBef>
              <a:buClrTx/>
              <a:buSzTx/>
              <a:buFont typeface="Wingdings" pitchFamily="2" charset="2"/>
              <a:buNone/>
              <a:defRPr/>
            </a:pPr>
            <a:r>
              <a:rPr kumimoji="1" lang="zh-CN" altLang="en-US" sz="2800" b="1" dirty="0" smtClean="0">
                <a:solidFill>
                  <a:srgbClr val="000000"/>
                </a:solidFill>
                <a:ea typeface="楷体_GB2312" pitchFamily="49" charset="-122"/>
              </a:rPr>
              <a:t>     忽大忽小、忽快忽慢</a:t>
            </a:r>
          </a:p>
          <a:p>
            <a:pPr eaLnBrk="1" hangingPunct="1">
              <a:spcBef>
                <a:spcPct val="50000"/>
              </a:spcBef>
              <a:buClrTx/>
              <a:buSzTx/>
              <a:buFont typeface="Arial" charset="0"/>
              <a:buChar char="•"/>
              <a:defRPr/>
            </a:pPr>
            <a:r>
              <a:rPr kumimoji="1" lang="zh-CN" altLang="en-US" sz="2800" b="1" dirty="0" smtClean="0">
                <a:solidFill>
                  <a:srgbClr val="000000"/>
                </a:solidFill>
                <a:ea typeface="楷体_GB2312" pitchFamily="49" charset="-122"/>
              </a:rPr>
              <a:t>忽上忽下、忽左忽右、忽前忽后、忽东忽西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419475" y="2133600"/>
            <a:ext cx="7921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00000"/>
                </a:solidFill>
              </a:rPr>
              <a:t>shuò</a:t>
            </a:r>
            <a:endParaRPr lang="zh-CN" altLang="en-US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5" grpId="0"/>
      <p:bldP spid="4" grpId="0" animBg="1" autoUpdateAnimBg="0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>
                <a:solidFill>
                  <a:schemeClr val="tx1"/>
                </a:solidFill>
              </a:rPr>
              <a:t>即时练习</a:t>
            </a:r>
          </a:p>
        </p:txBody>
      </p:sp>
      <p:sp>
        <p:nvSpPr>
          <p:cNvPr id="92163" name="内容占位符 2"/>
          <p:cNvSpPr>
            <a:spLocks noGrp="1"/>
          </p:cNvSpPr>
          <p:nvPr>
            <p:ph idx="1"/>
          </p:nvPr>
        </p:nvSpPr>
        <p:spPr>
          <a:xfrm>
            <a:off x="395288" y="1773238"/>
            <a:ext cx="8748712" cy="41148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zh-CN" altLang="en-US" sz="2800" b="1" smtClean="0"/>
              <a:t>◇ 用“忽</a:t>
            </a:r>
            <a:r>
              <a:rPr lang="en-US" altLang="zh-CN" sz="2800" b="1" smtClean="0"/>
              <a:t>……</a:t>
            </a:r>
            <a:r>
              <a:rPr lang="zh-CN" altLang="en-US" sz="2800" b="1" smtClean="0"/>
              <a:t>忽</a:t>
            </a:r>
            <a:r>
              <a:rPr lang="en-US" altLang="zh-CN" sz="2800" b="1" smtClean="0"/>
              <a:t>……”</a:t>
            </a:r>
            <a:r>
              <a:rPr lang="zh-CN" altLang="en-US" sz="2800" b="1" smtClean="0"/>
              <a:t>完成句子：</a:t>
            </a:r>
          </a:p>
          <a:p>
            <a:pPr marL="0" indent="0">
              <a:buFont typeface="Wingdings" pitchFamily="2" charset="2"/>
              <a:buNone/>
            </a:pPr>
            <a:endParaRPr lang="en-US" altLang="zh-CN" sz="2800" b="1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1</a:t>
            </a:r>
            <a:r>
              <a:rPr lang="zh-CN" altLang="en-US" sz="2800" b="1" smtClean="0"/>
              <a:t>．这里的天气变化无常，气温</a:t>
            </a:r>
            <a:r>
              <a:rPr lang="en-US" altLang="zh-CN" sz="2800" b="1" smtClean="0"/>
              <a:t>______________</a:t>
            </a:r>
            <a:r>
              <a:rPr lang="zh-CN" altLang="en-US" sz="2800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2</a:t>
            </a:r>
            <a:r>
              <a:rPr lang="zh-CN" altLang="en-US" sz="2800" b="1" smtClean="0"/>
              <a:t>．他觉得身上</a:t>
            </a:r>
            <a:r>
              <a:rPr lang="en-US" altLang="zh-CN" sz="2800" b="1" smtClean="0"/>
              <a:t>______________</a:t>
            </a:r>
            <a:r>
              <a:rPr lang="zh-CN" altLang="en-US" sz="2800" b="1" smtClean="0"/>
              <a:t>，肯定是生病了。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3.  </a:t>
            </a:r>
            <a:r>
              <a:rPr lang="zh-CN" altLang="en-US" sz="2800" b="1" smtClean="0"/>
              <a:t>录音机的声音</a:t>
            </a:r>
            <a:r>
              <a:rPr lang="en-US" altLang="zh-CN" sz="2800" b="1" smtClean="0"/>
              <a:t>___________</a:t>
            </a:r>
            <a:r>
              <a:rPr lang="zh-CN" altLang="en-US" sz="2800" b="1" smtClean="0"/>
              <a:t>，看来得去修理了。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4.  </a:t>
            </a:r>
            <a:r>
              <a:rPr lang="zh-CN" altLang="en-US" sz="2800" b="1" smtClean="0"/>
              <a:t>那个声音</a:t>
            </a:r>
            <a:r>
              <a:rPr lang="en-US" altLang="zh-CN" sz="2800" b="1" smtClean="0"/>
              <a:t>____________</a:t>
            </a:r>
            <a:r>
              <a:rPr lang="zh-CN" altLang="en-US" sz="2800" b="1" smtClean="0"/>
              <a:t>，有的人说听见了，有的人说没听见，你听见了吗</a:t>
            </a:r>
            <a:r>
              <a:rPr lang="en-US" altLang="zh-CN" sz="2800" b="1" smtClean="0"/>
              <a:t>?</a:t>
            </a:r>
            <a:endParaRPr lang="zh-CN" altLang="en-US" sz="2800" b="1" smtClean="0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 flipH="1">
            <a:off x="5427663" y="2708275"/>
            <a:ext cx="26733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>
                <a:solidFill>
                  <a:srgbClr val="0000FF"/>
                </a:solidFill>
              </a:rPr>
              <a:t>忽高忽低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203575" y="3265488"/>
            <a:ext cx="2143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>
                <a:solidFill>
                  <a:srgbClr val="0000FF"/>
                </a:solidFill>
              </a:rPr>
              <a:t>忽冷忽热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203575" y="3789363"/>
            <a:ext cx="250031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>
                <a:solidFill>
                  <a:srgbClr val="0000FF"/>
                </a:solidFill>
              </a:rPr>
              <a:t>忽大忽小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555875" y="4273550"/>
            <a:ext cx="25003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>
                <a:solidFill>
                  <a:srgbClr val="0000FF"/>
                </a:solidFill>
              </a:rPr>
              <a:t>忽大忽小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3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>
                <a:solidFill>
                  <a:schemeClr val="tx1"/>
                </a:solidFill>
              </a:rPr>
              <a:t>语法（五）：早晚</a:t>
            </a:r>
          </a:p>
        </p:txBody>
      </p:sp>
      <p:sp>
        <p:nvSpPr>
          <p:cNvPr id="93187" name="内容占位符 2"/>
          <p:cNvSpPr>
            <a:spLocks noGrp="1"/>
          </p:cNvSpPr>
          <p:nvPr>
            <p:ph idx="1"/>
          </p:nvPr>
        </p:nvSpPr>
        <p:spPr>
          <a:xfrm>
            <a:off x="457200" y="1689100"/>
            <a:ext cx="8686800" cy="4525963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1. </a:t>
            </a:r>
            <a:r>
              <a:rPr lang="zh-CN" altLang="en-US" b="1" smtClean="0"/>
              <a:t>孩子大了，</a:t>
            </a:r>
            <a:r>
              <a:rPr lang="zh-CN" altLang="en-US" b="1" smtClean="0">
                <a:solidFill>
                  <a:srgbClr val="FF0000"/>
                </a:solidFill>
              </a:rPr>
              <a:t>早晚</a:t>
            </a:r>
            <a:r>
              <a:rPr lang="zh-CN" altLang="en-US" b="1" smtClean="0"/>
              <a:t>要离开父母，独立生活。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2. </a:t>
            </a:r>
            <a:r>
              <a:rPr lang="zh-CN" altLang="en-US" b="1" smtClean="0"/>
              <a:t>他跟妻子总是吵架，</a:t>
            </a:r>
            <a:r>
              <a:rPr lang="zh-CN" altLang="en-US" b="1" smtClean="0">
                <a:solidFill>
                  <a:srgbClr val="FF0000"/>
                </a:solidFill>
              </a:rPr>
              <a:t>早晚</a:t>
            </a:r>
            <a:r>
              <a:rPr lang="zh-CN" altLang="en-US" b="1" smtClean="0"/>
              <a:t>会离婚的。</a:t>
            </a:r>
            <a:endParaRPr lang="en-US" altLang="zh-CN" b="1" smtClean="0"/>
          </a:p>
          <a:p>
            <a:pPr marL="0" indent="0">
              <a:buFont typeface="Wingdings" pitchFamily="2" charset="2"/>
              <a:buNone/>
            </a:pPr>
            <a:endParaRPr lang="zh-CN" altLang="en-US" b="1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>
                <a:solidFill>
                  <a:schemeClr val="tx1"/>
                </a:solidFill>
              </a:rPr>
              <a:t>即时练习</a:t>
            </a:r>
          </a:p>
        </p:txBody>
      </p:sp>
      <p:sp>
        <p:nvSpPr>
          <p:cNvPr id="94211" name="内容占位符 2"/>
          <p:cNvSpPr>
            <a:spLocks noGrp="1"/>
          </p:cNvSpPr>
          <p:nvPr>
            <p:ph idx="1"/>
          </p:nvPr>
        </p:nvSpPr>
        <p:spPr>
          <a:xfrm>
            <a:off x="257175" y="1752600"/>
            <a:ext cx="8886825" cy="41148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zh-CN" altLang="en-US" sz="2800" b="1" smtClean="0">
                <a:solidFill>
                  <a:srgbClr val="000000"/>
                </a:solidFill>
              </a:rPr>
              <a:t>◇</a:t>
            </a:r>
            <a:r>
              <a:rPr lang="zh-CN" altLang="en-US" sz="2800" b="1" smtClean="0"/>
              <a:t>用“早晚”完成句子：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1.  </a:t>
            </a:r>
            <a:r>
              <a:rPr lang="zh-CN" altLang="en-US" sz="2800" b="1" smtClean="0"/>
              <a:t>像他这样，总是开车不遵守交规，</a:t>
            </a:r>
            <a:r>
              <a:rPr lang="en-US" altLang="zh-CN" sz="2800" b="1" smtClean="0"/>
              <a:t>_________</a:t>
            </a:r>
            <a:r>
              <a:rPr lang="zh-CN" altLang="en-US" sz="2800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2.  ________________________</a:t>
            </a:r>
            <a:r>
              <a:rPr lang="zh-CN" altLang="en-US" sz="2800" b="1" smtClean="0"/>
              <a:t>，我们现在有钱了，明天就把借的钱还给她吧。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3.  </a:t>
            </a:r>
            <a:r>
              <a:rPr lang="zh-CN" altLang="en-US" sz="2800" b="1" smtClean="0"/>
              <a:t>你不用担心，</a:t>
            </a:r>
            <a:r>
              <a:rPr lang="en-US" altLang="zh-CN" sz="2800" b="1" smtClean="0"/>
              <a:t>________________________</a:t>
            </a:r>
            <a:r>
              <a:rPr lang="zh-CN" altLang="en-US" sz="2800" b="1" smtClean="0"/>
              <a:t>，我们就在这儿慢慢等他吧。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4.  </a:t>
            </a:r>
            <a:r>
              <a:rPr lang="zh-CN" altLang="en-US" sz="2800" b="1" smtClean="0"/>
              <a:t>这个规定很不合理，</a:t>
            </a:r>
            <a:r>
              <a:rPr lang="en-US" altLang="zh-CN" sz="2800" b="1" smtClean="0"/>
              <a:t>________</a:t>
            </a:r>
            <a:r>
              <a:rPr lang="zh-CN" altLang="en-US" sz="2800" b="1" smtClean="0"/>
              <a:t>，晚改不如早改。</a:t>
            </a:r>
          </a:p>
          <a:p>
            <a:pPr marL="0" indent="0">
              <a:buFont typeface="Wingdings" pitchFamily="2" charset="2"/>
              <a:buNone/>
            </a:pPr>
            <a:endParaRPr lang="zh-CN" altLang="en-US" sz="2800" b="1" smtClean="0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215063" y="2205038"/>
            <a:ext cx="2214562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00"/>
                </a:solidFill>
              </a:rPr>
              <a:t>早晚</a:t>
            </a:r>
            <a:r>
              <a:rPr lang="zh-CN" altLang="en-US" sz="2800" b="1">
                <a:solidFill>
                  <a:srgbClr val="0000FF"/>
                </a:solidFill>
              </a:rPr>
              <a:t>要出事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570038" y="2730500"/>
            <a:ext cx="25717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FF"/>
                </a:solidFill>
              </a:rPr>
              <a:t>钱</a:t>
            </a:r>
            <a:r>
              <a:rPr lang="zh-CN" altLang="en-US" sz="2800" b="1">
                <a:solidFill>
                  <a:srgbClr val="FF0000"/>
                </a:solidFill>
              </a:rPr>
              <a:t>早晚</a:t>
            </a:r>
            <a:r>
              <a:rPr lang="zh-CN" altLang="en-US" sz="2800" b="1">
                <a:solidFill>
                  <a:srgbClr val="0000FF"/>
                </a:solidFill>
              </a:rPr>
              <a:t>得还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3435350" y="3633788"/>
            <a:ext cx="24288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FF"/>
                </a:solidFill>
              </a:rPr>
              <a:t>他</a:t>
            </a:r>
            <a:r>
              <a:rPr lang="zh-CN" altLang="en-US" sz="2800" b="1">
                <a:solidFill>
                  <a:srgbClr val="FF0000"/>
                </a:solidFill>
              </a:rPr>
              <a:t>早晚</a:t>
            </a:r>
            <a:r>
              <a:rPr lang="zh-CN" altLang="en-US" sz="2800" b="1">
                <a:solidFill>
                  <a:srgbClr val="0000FF"/>
                </a:solidFill>
              </a:rPr>
              <a:t>会来的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140200" y="4581525"/>
            <a:ext cx="21431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00"/>
                </a:solidFill>
              </a:rPr>
              <a:t>早晚</a:t>
            </a:r>
            <a:r>
              <a:rPr lang="zh-CN" altLang="en-US" sz="2800" b="1">
                <a:solidFill>
                  <a:srgbClr val="0000FF"/>
                </a:solidFill>
              </a:rPr>
              <a:t>得改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内容占位符 2"/>
          <p:cNvSpPr>
            <a:spLocks noGrp="1"/>
          </p:cNvSpPr>
          <p:nvPr>
            <p:ph idx="1"/>
          </p:nvPr>
        </p:nvSpPr>
        <p:spPr>
          <a:xfrm>
            <a:off x="587375" y="115888"/>
            <a:ext cx="8532813" cy="1090612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zh-CN" altLang="en-US" b="1" smtClean="0"/>
              <a:t>我们的生活状态有什么问题？</a:t>
            </a:r>
            <a:endParaRPr lang="en-US" altLang="zh-CN" b="1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68313" y="1341438"/>
          <a:ext cx="7991475" cy="5183187"/>
        </p:xfrm>
        <a:graphic>
          <a:graphicData uri="http://schemas.openxmlformats.org/drawingml/2006/table">
            <a:tbl>
              <a:tblPr/>
              <a:tblGrid>
                <a:gridCol w="1727886"/>
                <a:gridCol w="3162361"/>
                <a:gridCol w="3101228"/>
              </a:tblGrid>
              <a:tr h="652829">
                <a:tc>
                  <a:txBody>
                    <a:bodyPr/>
                    <a:lstStyle/>
                    <a:p>
                      <a:endParaRPr lang="zh-CN" altLang="en-US" sz="2800" dirty="0"/>
                    </a:p>
                  </a:txBody>
                  <a:tcPr marL="91424" marR="91424" marT="45708" marB="45708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800" b="1" dirty="0" smtClean="0"/>
                        <a:t>夏天</a:t>
                      </a:r>
                      <a:endParaRPr lang="zh-CN" altLang="en-US" sz="2800" b="1" dirty="0"/>
                    </a:p>
                  </a:txBody>
                  <a:tcPr marL="91424" marR="91424" marT="45708" marB="457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800" b="1" dirty="0" smtClean="0"/>
                        <a:t>冬天</a:t>
                      </a:r>
                      <a:endParaRPr lang="zh-CN" altLang="en-US" sz="2800" b="1" dirty="0"/>
                    </a:p>
                  </a:txBody>
                  <a:tcPr marL="91424" marR="91424" marT="45708" marB="457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7210">
                <a:tc>
                  <a:txBody>
                    <a:bodyPr/>
                    <a:lstStyle/>
                    <a:p>
                      <a:r>
                        <a:rPr lang="zh-CN" altLang="en-US" sz="2800" b="1" dirty="0" smtClean="0"/>
                        <a:t>“生活状态”</a:t>
                      </a:r>
                      <a:endParaRPr lang="zh-CN" altLang="en-US" sz="2800" b="1" dirty="0"/>
                    </a:p>
                  </a:txBody>
                  <a:tcPr marL="91424" marR="91424" marT="45708" marB="457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2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24" marR="91424" marT="45708" marB="457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2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24" marR="91424" marT="45708" marB="457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9453">
                <a:tc>
                  <a:txBody>
                    <a:bodyPr/>
                    <a:lstStyle/>
                    <a:p>
                      <a:r>
                        <a:rPr lang="zh-CN" altLang="en-US" sz="2800" b="1" dirty="0" smtClean="0"/>
                        <a:t>有什么问题？</a:t>
                      </a:r>
                      <a:endParaRPr lang="zh-CN" altLang="en-US" sz="2800" b="1" dirty="0"/>
                    </a:p>
                  </a:txBody>
                  <a:tcPr marL="91424" marR="91424" marT="45708" marB="457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2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24" marR="91424" marT="45708" marB="457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2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24" marR="91424" marT="45708" marB="457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3695">
                <a:tc>
                  <a:txBody>
                    <a:bodyPr/>
                    <a:lstStyle/>
                    <a:p>
                      <a:r>
                        <a:rPr lang="zh-CN" altLang="en-US" sz="2800" b="1" dirty="0" smtClean="0"/>
                        <a:t>怎么解决？</a:t>
                      </a:r>
                      <a:endParaRPr lang="zh-CN" altLang="en-US" sz="2800" b="1" dirty="0"/>
                    </a:p>
                  </a:txBody>
                  <a:tcPr marL="91424" marR="91424" marT="45708" marB="457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2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24" marR="91424" marT="45708" marB="457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2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24" marR="91424" marT="45708" marB="457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195513" y="2114550"/>
            <a:ext cx="316865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FF"/>
                </a:solidFill>
              </a:rPr>
              <a:t>唯恐  空调   屋子；</a:t>
            </a:r>
            <a:endParaRPr lang="en-US" altLang="zh-CN" sz="2800" b="1">
              <a:solidFill>
                <a:srgbClr val="0000FF"/>
              </a:solidFill>
            </a:endParaRPr>
          </a:p>
          <a:p>
            <a:pPr eaLnBrk="1" hangingPunct="1"/>
            <a:r>
              <a:rPr lang="zh-CN" altLang="en-US" sz="2800" b="1">
                <a:solidFill>
                  <a:srgbClr val="0000FF"/>
                </a:solidFill>
              </a:rPr>
              <a:t>开着  甚至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124075" y="3500438"/>
            <a:ext cx="3313113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FF"/>
                </a:solidFill>
              </a:rPr>
              <a:t>确实  可对</a:t>
            </a:r>
            <a:r>
              <a:rPr lang="en-US" altLang="zh-CN" sz="2800" b="1">
                <a:solidFill>
                  <a:srgbClr val="0000FF"/>
                </a:solidFill>
              </a:rPr>
              <a:t>……</a:t>
            </a:r>
            <a:r>
              <a:rPr lang="zh-CN" altLang="en-US" sz="2800" b="1">
                <a:solidFill>
                  <a:srgbClr val="0000FF"/>
                </a:solidFill>
              </a:rPr>
              <a:t>来说   </a:t>
            </a:r>
            <a:r>
              <a:rPr lang="zh-CN" altLang="en-US" sz="2800" b="1">
                <a:solidFill>
                  <a:srgbClr val="FF0000"/>
                </a:solidFill>
              </a:rPr>
              <a:t>不见得</a:t>
            </a:r>
            <a:r>
              <a:rPr lang="zh-CN" altLang="en-US" sz="2800" b="1">
                <a:solidFill>
                  <a:srgbClr val="0000FF"/>
                </a:solidFill>
              </a:rPr>
              <a:t>  </a:t>
            </a:r>
            <a:r>
              <a:rPr lang="en-US" altLang="zh-CN" sz="2800" b="1">
                <a:solidFill>
                  <a:srgbClr val="0000FF"/>
                </a:solidFill>
              </a:rPr>
              <a:t>……</a:t>
            </a:r>
            <a:r>
              <a:rPr lang="zh-CN" altLang="en-US" sz="2800" b="1">
                <a:solidFill>
                  <a:srgbClr val="FF0000"/>
                </a:solidFill>
              </a:rPr>
              <a:t>得要命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268538" y="5354638"/>
            <a:ext cx="331152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FF"/>
                </a:solidFill>
              </a:rPr>
              <a:t>适度   最好   </a:t>
            </a:r>
            <a:endParaRPr lang="en-US" altLang="zh-CN" sz="2800" b="1">
              <a:solidFill>
                <a:srgbClr val="0000FF"/>
              </a:solidFill>
            </a:endParaRPr>
          </a:p>
          <a:p>
            <a:pPr eaLnBrk="1" hangingPunct="1"/>
            <a:r>
              <a:rPr lang="zh-CN" altLang="en-US" sz="2800" b="1">
                <a:solidFill>
                  <a:srgbClr val="0000FF"/>
                </a:solidFill>
              </a:rPr>
              <a:t>保持通风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5435600" y="2133600"/>
            <a:ext cx="3313113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FF"/>
                </a:solidFill>
              </a:rPr>
              <a:t>唯恐  暖气  房间</a:t>
            </a: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5364163" y="3500438"/>
            <a:ext cx="316865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FF"/>
                </a:solidFill>
              </a:rPr>
              <a:t>待  毛孔  低温环境  </a:t>
            </a:r>
            <a:r>
              <a:rPr lang="zh-CN" altLang="en-US" sz="2800" b="1">
                <a:solidFill>
                  <a:srgbClr val="FF0000"/>
                </a:solidFill>
              </a:rPr>
              <a:t>忽</a:t>
            </a:r>
            <a:r>
              <a:rPr lang="en-US" altLang="zh-CN" sz="2800" b="1">
                <a:solidFill>
                  <a:srgbClr val="FF0000"/>
                </a:solidFill>
              </a:rPr>
              <a:t>……</a:t>
            </a:r>
            <a:r>
              <a:rPr lang="zh-CN" altLang="en-US" sz="2800" b="1">
                <a:solidFill>
                  <a:srgbClr val="FF0000"/>
                </a:solidFill>
              </a:rPr>
              <a:t>忽</a:t>
            </a:r>
            <a:r>
              <a:rPr lang="en-US" altLang="zh-CN" sz="2800" b="1">
                <a:solidFill>
                  <a:srgbClr val="FF0000"/>
                </a:solidFill>
              </a:rPr>
              <a:t>……</a:t>
            </a:r>
          </a:p>
          <a:p>
            <a:pPr eaLnBrk="1" hangingPunct="1">
              <a:buFont typeface="Wingdings" pitchFamily="2" charset="2"/>
              <a:buNone/>
            </a:pPr>
            <a:r>
              <a:rPr lang="zh-CN" altLang="en-US" sz="2800" b="1">
                <a:solidFill>
                  <a:srgbClr val="0000FF"/>
                </a:solidFill>
              </a:rPr>
              <a:t>容易</a:t>
            </a:r>
          </a:p>
        </p:txBody>
      </p:sp>
      <p:sp>
        <p:nvSpPr>
          <p:cNvPr id="14" name="Rectangle 8"/>
          <p:cNvSpPr>
            <a:spLocks noChangeArrowheads="1"/>
          </p:cNvSpPr>
          <p:nvPr/>
        </p:nvSpPr>
        <p:spPr bwMode="auto">
          <a:xfrm>
            <a:off x="5435600" y="5346700"/>
            <a:ext cx="294005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FF"/>
                </a:solidFill>
              </a:rPr>
              <a:t>控制在</a:t>
            </a:r>
            <a:r>
              <a:rPr lang="en-US" altLang="zh-CN" sz="2800" b="1">
                <a:solidFill>
                  <a:srgbClr val="0000FF"/>
                </a:solidFill>
              </a:rPr>
              <a:t>……</a:t>
            </a:r>
            <a:r>
              <a:rPr lang="zh-CN" altLang="en-US" sz="2800" b="1">
                <a:solidFill>
                  <a:srgbClr val="0000FF"/>
                </a:solidFill>
              </a:rPr>
              <a:t>左右，千万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1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3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1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19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2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9.xml><?xml version="1.0" encoding="utf-8"?>
<a:theme xmlns:a="http://schemas.openxmlformats.org/drawingml/2006/main" name="2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0.xml><?xml version="1.0" encoding="utf-8"?>
<a:theme xmlns:a="http://schemas.openxmlformats.org/drawingml/2006/main" name="24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1.xml><?xml version="1.0" encoding="utf-8"?>
<a:theme xmlns:a="http://schemas.openxmlformats.org/drawingml/2006/main" name="2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2.xml><?xml version="1.0" encoding="utf-8"?>
<a:theme xmlns:a="http://schemas.openxmlformats.org/drawingml/2006/main" name="1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9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10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1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（2）坐在时光上ppt1</Template>
  <TotalTime>6210</TotalTime>
  <Words>592</Words>
  <Application>Microsoft Office PowerPoint</Application>
  <PresentationFormat>全屏显示(4:3)</PresentationFormat>
  <Paragraphs>100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22</vt:i4>
      </vt:variant>
      <vt:variant>
        <vt:lpstr>幻灯片标题</vt:lpstr>
      </vt:variant>
      <vt:variant>
        <vt:i4>11</vt:i4>
      </vt:variant>
    </vt:vector>
  </HeadingPairs>
  <TitlesOfParts>
    <vt:vector size="40" baseType="lpstr">
      <vt:lpstr>Tahoma</vt:lpstr>
      <vt:lpstr>宋体</vt:lpstr>
      <vt:lpstr>Arial</vt:lpstr>
      <vt:lpstr>Wingdings</vt:lpstr>
      <vt:lpstr>Calibri</vt:lpstr>
      <vt:lpstr>楷体_GB2312</vt:lpstr>
      <vt:lpstr>楷体</vt:lpstr>
      <vt:lpstr>Blends</vt:lpstr>
      <vt:lpstr>1_Blends</vt:lpstr>
      <vt:lpstr>2_Blends</vt:lpstr>
      <vt:lpstr>9_Blends</vt:lpstr>
      <vt:lpstr>3_Blends</vt:lpstr>
      <vt:lpstr>7_Blends</vt:lpstr>
      <vt:lpstr>8_Blends</vt:lpstr>
      <vt:lpstr>10_Blends</vt:lpstr>
      <vt:lpstr>11_Blends</vt:lpstr>
      <vt:lpstr>12_Blends</vt:lpstr>
      <vt:lpstr>13_Blends</vt:lpstr>
      <vt:lpstr>14_Blends</vt:lpstr>
      <vt:lpstr>4_Blends</vt:lpstr>
      <vt:lpstr>5_Blends</vt:lpstr>
      <vt:lpstr>6_Blends</vt:lpstr>
      <vt:lpstr>15_Blends</vt:lpstr>
      <vt:lpstr>19_Blends</vt:lpstr>
      <vt:lpstr>21_Blends</vt:lpstr>
      <vt:lpstr>22_Blends</vt:lpstr>
      <vt:lpstr>24_Blends</vt:lpstr>
      <vt:lpstr>25_Blends</vt:lpstr>
      <vt:lpstr>17_Blends</vt:lpstr>
      <vt:lpstr>PowerPoint 演示文稿</vt:lpstr>
      <vt:lpstr>复习：</vt:lpstr>
      <vt:lpstr>复习：</vt:lpstr>
      <vt:lpstr>生词</vt:lpstr>
      <vt:lpstr>语法（四）：忽……忽……</vt:lpstr>
      <vt:lpstr>即时练习</vt:lpstr>
      <vt:lpstr>语法（五）：早晚</vt:lpstr>
      <vt:lpstr>即时练习</vt:lpstr>
      <vt:lpstr>PowerPoint 演示文稿</vt:lpstr>
      <vt:lpstr>小结</vt:lpstr>
      <vt:lpstr>预习：</vt:lpstr>
    </vt:vector>
  </TitlesOfParts>
  <Company>WWW.YlmF.CoM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第六课</dc:title>
  <dc:creator>雨林木风</dc:creator>
  <cp:lastModifiedBy>N</cp:lastModifiedBy>
  <cp:revision>311</cp:revision>
  <dcterms:created xsi:type="dcterms:W3CDTF">2011-10-16T07:10:07Z</dcterms:created>
  <dcterms:modified xsi:type="dcterms:W3CDTF">2015-04-10T08:16:58Z</dcterms:modified>
</cp:coreProperties>
</file>