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theme/theme20.xml" ContentType="application/vnd.openxmlformats-officedocument.theme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theme/theme21.xml" ContentType="application/vnd.openxmlformats-officedocument.theme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6771" r:id="rId17"/>
    <p:sldMasterId id="2147488263" r:id="rId18"/>
    <p:sldMasterId id="2147488276" r:id="rId19"/>
    <p:sldMasterId id="2147488639" r:id="rId20"/>
    <p:sldMasterId id="2147488652" r:id="rId21"/>
    <p:sldMasterId id="2147490126" r:id="rId22"/>
  </p:sldMasterIdLst>
  <p:notesMasterIdLst>
    <p:notesMasterId r:id="rId34"/>
  </p:notesMasterIdLst>
  <p:sldIdLst>
    <p:sldId id="256" r:id="rId23"/>
    <p:sldId id="444" r:id="rId24"/>
    <p:sldId id="446" r:id="rId25"/>
    <p:sldId id="428" r:id="rId26"/>
    <p:sldId id="424" r:id="rId27"/>
    <p:sldId id="425" r:id="rId28"/>
    <p:sldId id="426" r:id="rId29"/>
    <p:sldId id="427" r:id="rId30"/>
    <p:sldId id="413" r:id="rId31"/>
    <p:sldId id="275" r:id="rId32"/>
    <p:sldId id="322" r:id="rId3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6" autoAdjust="0"/>
    <p:restoredTop sz="94660"/>
  </p:normalViewPr>
  <p:slideViewPr>
    <p:cSldViewPr>
      <p:cViewPr varScale="1">
        <p:scale>
          <a:sx n="66" d="100"/>
          <a:sy n="66" d="100"/>
        </p:scale>
        <p:origin x="-17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9C88ED01-0BB8-4DA8-9E3E-BA8B68AA5708}" type="datetimeFigureOut">
              <a:rPr lang="zh-CN" altLang="en-US"/>
              <a:pPr>
                <a:defRPr/>
              </a:pPr>
              <a:t>2015/4/10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DADA86AC-A3EB-4CBC-9C66-CDDD76B3BF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977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68F9F7E-1DD3-4149-8802-8A6725F7B9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168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33BBE-231D-45CE-A36A-342BC5D20C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489132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D0D58-E676-4191-866F-F7F2B70C53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84358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AE7DE-01FC-4495-BA81-ED8BF411D9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054228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872F4-3FD7-4BB4-9434-8BC312588B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4230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4B8C5-B952-4949-8401-D9E078D218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43081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DE60B-169F-4B53-A914-36A9ED240B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20725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17C40-7713-49E1-9ED8-397057B2AC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221635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44F6E-3CC9-4D2C-8C66-B1DB25D488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66629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0F8B7-F44D-4A1A-8127-588967AC19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390899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8D26A21-64E1-48A4-A07C-B657F201B1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43519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C6109-02C9-4C2C-86B8-978A367396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212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F6F44-6E89-4EC3-99B0-9D97BC45347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998796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78862-9BA4-4CC2-9926-1C9B31A0F1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803362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4AE73-1B0F-4437-8953-EA43E0DF52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754870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150D3-F4C5-48C0-968B-316B4E1B37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111545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D16DB-FB67-4BC3-86EC-F5D6C5D9F6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439735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D21A8-5C52-4391-B1B6-A8B6DF2835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646835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C2913-62B7-4EDA-A25A-D9D6724135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596949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6BD68-EA50-4D4D-A047-E1F4ABF313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523356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A2B34-9F55-45E7-9789-7869209A065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823489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D01DC-1FEA-4FE1-83B9-7A4554E9B9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353606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84F71-C790-4173-9868-5B2C054BEF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09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0CA77-6930-4E7F-8A8A-F35E2B6294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187152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8281033D-20DE-429C-A9A4-538430EE9B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519384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CFEE647-9D6E-4569-B6FE-5852918092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510677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EE88189-5034-49BE-94D9-199D75E801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21517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B01A365-41C7-4676-AC31-046C4AEE6E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377570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FFF6DE3-06D0-4E5F-B6DC-336E682861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968010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DB87298-88C7-49CD-9146-8B208F4B41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519677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344CC2E-3BD7-42E7-ABEB-414C0B9BBD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396397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9B27560-44EF-4BE3-89BC-EA513FFA9C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467934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51471C6-99D6-4C9D-93D7-7611F1F364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373202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2B04742-78B9-4B99-834D-2EF26E6050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4260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37EB8B6-DDD2-4155-9E56-9A2EE17740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146778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F23CA8E-28D2-4F3A-9A50-5930D3154D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662845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FC7FD37F-EB0E-4647-A94B-34576E53FD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243989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00AEAEF-D567-43B5-9EC9-4668688352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924623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DD599CE-F54D-4B89-B5CF-83C7C27455A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360957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DD10F99-62D8-4000-997A-0A62804601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737734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ADAB2C4-281B-4B46-B639-B6B7B40991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842527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DE83D22-8309-4F47-9211-02125E6E32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221354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38740BF-DE18-4BAB-A2F2-C5EEBB74B9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315790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FD6E8E7-646A-4660-9BEA-9D6CB39022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618702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5B35DAC-905A-41AB-B9F2-50E5B33085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7840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A5C3-60B9-4450-9297-B3B9991472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932141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BCBAAAE-E42A-4847-8C85-38AE56A5173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011929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F4BF716-4164-4B3B-A966-F98D5E7EEE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1670240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11E48C48-E6E7-400F-84CE-31F7D5E5CC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3174958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B59DFC4-89E5-4C07-82F4-374AE632A7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297147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608D498-C076-4649-BF73-1DD46E60A0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4257396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0626F09-750F-495E-AAA9-4FD212DA5C3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325129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16C7D5A-8D17-46CC-8CA5-A7D1A70FF8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620317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E1E24A6-AA6E-47D8-9C24-46B496812A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50665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3D71E51-C757-4F7A-A683-5DBFC708F5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2858482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6FE7360-D226-467D-AC77-E2231CC539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2440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21197-C0E0-4DF7-A9E5-8115CCE9BC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7491793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A24993B-9FBD-49D4-9EAB-C9E76B0F45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468572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E57B919-B6CE-4AE3-98FD-0161C4F322F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3275726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4BBC39E-9CDB-437B-ABB7-C0831C3175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733910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7E7984C-326B-4F34-BF48-93A3291F18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995985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8365E-B5CC-4FC3-8267-F59D505EE0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38996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49C7D-5A0D-45C9-9610-A8918DCBD9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228985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26C5E-745C-48F7-A912-B8500848AA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6123983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C5E8D-F1B9-400F-9563-BA3ABE125E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367063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14D7-9C7A-49D8-9393-02B70F2CCC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2413919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9E5A5-59AB-4B07-9FD1-263443C12C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5445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BEDFA-1009-4309-A34C-BEAEBA833D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390409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29B2E-06BA-4C4D-868E-583599CD99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314295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06ACA-5DD3-486E-8228-5989794C52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118482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BFEDD-FFF8-4945-A840-6106CA2C9B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760949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FD204-6E04-4A26-B374-C979E67152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8182313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9D6C6-DF65-4370-944B-9DB9F4A5C6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098377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D4C7FCD-741E-4116-9DF1-F952FE9F65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5515818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3221E-7232-4A04-B14B-924A409C48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1676600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B7FB-9958-433D-B5AD-B8AE13862F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1237683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96C6C-697C-4AEC-9EB6-CC6D5BB318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9944597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5F8C0-18F2-4023-8F63-6A7146FC47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0908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B5B5D-5820-4D9F-9842-1F098DFA84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2320485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AC1A8-EF28-4872-B66F-10457C8A11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2398079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16373-1B9F-48EF-BA74-0E1E151C55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0243444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1A016-5337-4B84-A337-0C39515041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881182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20013-4D8F-4502-9E36-21AA110111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183811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E85DC-D6BB-4731-AC63-0306E3A2729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6044890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45855-6A44-437B-A9AB-9EC218259F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543598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44059-0D8C-4A98-ABAA-CE45E66018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3538091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7127F12-3721-4A26-A9DC-CA31128EBC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3250722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E805B-3450-43CF-9F51-772CD0CB52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0044565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D8321-5D1C-4C32-92EE-2BB9ED396A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7989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2CDDB-B4F2-4364-8BFE-0A3066DFC9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6167117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55BB8-070E-46FC-855C-B050F943E4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1077278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B14A6-60A3-499C-9E10-1E7F97AD3F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563944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A3803-B06E-4A14-AEDC-8C42B2A689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1622379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5C24F-E857-470A-9D3B-CD8EF30B9A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1256958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82DFA-EEF0-4401-86E8-FB8F4FACF2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2062880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E7C89-C2EF-4BD4-AAC8-F2C82B3AD8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2096179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4BFF7-506B-44E1-A2D5-F1E41D13BB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7520074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8B8C2-38C3-46A9-AE84-C13FB1D759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8502227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27067-68F2-4CDC-BF92-90CCC6B4E8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9395917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C15AF8C-C143-45A5-A043-254A15AD79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0461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C8CA8-970C-4082-86F8-EE486A8FA00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1620577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4D981-119E-4A94-A30A-1BD5426949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9118599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8E90E-45AF-4ABA-AA62-FE6DFB9C77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3272470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D6973-AFD9-48D2-8002-3A23D44BFB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9887625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70765-DD57-4A66-9ABA-82A0E0FBAD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9259251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0D71A-6588-42E2-89E7-B716ED554B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4168410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0EDBE-FCD8-48C2-82F7-E0A614BEA2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4912099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C4DF0-E6E3-47C3-8988-32A9DAFE47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6053056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7ED35-4E7B-400C-A3F7-B6B8CAC9DA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231749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D3C91-2BD1-4BA4-8C58-2A5F1259F2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2132849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E9208-E547-4E64-8E72-03D70E61D2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080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DAAE5-8CE9-49FF-B5F8-374614D8E4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4087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C6F63-4E4B-46A9-9302-942121260F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9487406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40B29-754E-47DF-B41B-E93EC37676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388576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F420B20-C343-4C1C-93D7-CB43CC3064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989384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46EBA-9BAD-4CD0-A374-51AAB3BBF1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7443910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522E7-D9E0-4453-B9F2-A563892E3A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6559434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44113-6C06-434B-A974-53E2E58639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878703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5D937-37DB-47DC-A724-492A9E626A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730850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E9A84-623E-4965-A182-0D71D57D09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2281046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2C540-5551-46DE-8AB7-2DC34C0E63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7147335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9B3F0-4FCE-4ADB-A8B4-2FA94F416F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0871538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42AD7-35FD-4AE9-9E3B-91D907334D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6588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331DD-411D-4D1F-AFAA-C0B34F7710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5911943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D034F-C4F7-42F9-8A2B-E4F388AD1F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8291500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1E750-39F2-42DF-9F67-40750A9B48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7915299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17DDE-C48D-41AE-811F-DFB38BE1A9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246286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FE56D9D-38F9-4FBE-8FE4-0819B8B9AD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627493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4483D-A58B-43AB-A349-C556F47D74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391858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47C7-546A-4EFC-B167-4F3B433AFF2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8708989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339F9-F768-450F-BEFE-620DB844B7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6544927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B6CA5-9963-4E7A-A3BF-C79E381E40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4743023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ABDB4-C33C-406A-BC29-607C59449E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3045071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55875-494B-4D54-A5BA-697E786BEC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8751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A46A6-3336-4CCA-8EB5-CFC89DD898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9706540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B07E9-8F71-4602-A417-8E1B08F033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1102100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36BF3-2404-4092-86B9-378FAE1A53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0144996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72486-766B-4CD9-8FDF-D5743DF28C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654497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5F965-7AE3-40F8-8BC4-24D66E528C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1905753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50C02-A92A-4E1C-B8C2-7F00BFA383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6981878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8A7123F-BB6E-4851-9FD8-67638360E9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3648208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76A5E-DC92-4BD9-B34C-3C5F21BB6F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7471725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5C5E5-047E-4942-B727-83ACD0CB91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9925966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210DE-0A1F-41FA-88E4-B5A6D81B5A6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2272750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37544-CC4E-4DE3-B146-85891F582F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23955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9564F-1FC9-4BCD-BF58-5388EBD99D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2116424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B0C-4C7A-4DE7-BB8B-B75D6BC576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1425316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46068-DE09-484A-BAF6-997CAB1255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9955921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371DF-1109-4332-A14C-12E75D3668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1387277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07EFE-E95C-4B25-B80C-61C9132690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2409514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EE91E-EA21-4BF0-8652-06355F5F0A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8542307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7FB29-4732-41B9-AB06-8CCB6BB43C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2219023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8C2D-90A9-4A40-9CB3-B8E8EE0BE3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36438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C49B8D6-06A2-4C04-B005-A651ADED67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2714571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908BC-7AA9-4133-BA61-94E97CCDFD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5447318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F4761-A4F7-4289-B457-EBA6118E0F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05011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E6AB4-4218-490E-BA72-A0524A2B6F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6124312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EAF40-2F3C-40B9-AA9C-7D0E25A908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2894319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78B0B-E232-433F-AA88-FDC4273D01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6141457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B6AE9-AC86-44A6-89EC-2E57BFB45C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2995905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E797B-1A3D-4E4D-AFA5-F5410D83EC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7735247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E3FAA-93E4-4246-810C-CF4312B495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4751169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01A1D-45FE-464E-964E-EA0475EC02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1485712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A0F0F-A1DA-446C-A730-67A1E15A62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9643517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44C2B-2452-4656-8414-A58CDE8D8C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3958269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30E0B-B355-4A7B-A924-E4712A5F38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863127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AE5A609-9AB6-4D9F-A05B-C6CC3FB448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15451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090CE-C3A0-471A-AF11-7B90F1D361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4683216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D060E-A507-4784-8254-F977CEE6B3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9765732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3284A-505F-4AB4-85ED-ABC31A454A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5863685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3BED2-CF97-40C7-A6F6-C0F1E827B6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3941962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9CCA8-EAE6-428C-B491-0611B3C369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8532494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FE90-274D-475C-A0DF-A5B3006BAC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2609325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045E2-F85F-4CD5-9A9A-99AA1FBEFE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9582677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E121E-C6FC-4A71-9A27-E516913B94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3198957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5687E-1776-4E49-B235-DDC31F9C37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1851669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30444-D9E3-4244-9CB1-407FDDF7D2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9763190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9E1E5-E13A-4EFF-B4A6-E84516526A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90790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01E32-76AD-4F7A-BD5A-8917180AB0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4671310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0DC77-97BE-4168-BBC5-F020615084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7928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FB5DA-B140-4EF6-B1B1-D63591FCC8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94287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499A2-5C1D-4EB9-810F-9901814D72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9651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FDCB5B6-723C-4D8B-964F-1CC6BA9219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157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C6281-B42A-4AFD-A329-5DD7E24863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2641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509DA-4F72-4A20-8C45-745BA4C6B1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31011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CA97B-45C3-4FDE-912F-0C4ADABE8E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34593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9882-F15D-4B22-9610-224CD0C07A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3453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7384B-09B1-4EC2-9E7D-B528A7FC09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86923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983CB-0FA5-423D-BB61-662BA5DA12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64018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DB08C-C975-421D-8718-646F4AF056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30187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5CE77-3983-4970-B8FD-2555B2A1F8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38028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69DA4-9FE4-4CDF-8C8F-D113A5D729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50870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F0551-6BA2-46DA-ACD8-02D59C72D3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51050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92C24-4B8A-4FC3-A524-6F19B5B251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813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6589-BEA1-429A-A0B0-4AC0F98AF8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0082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C49966C-D932-4B5C-AD6A-81AF6419F6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01622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946B9-D1AD-4489-AFE6-E592E431AA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38819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C9490-063D-45F9-8322-62E28B82FA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66146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4FECD-C563-4E6B-A3A8-F20075330A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06959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C06C6-E90B-4CD9-8E62-74B33A5E47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23806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8626C-B024-442C-B40F-550490C879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33091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3C3DF-E9EE-403E-9AE8-F50FA6A7A4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8707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462BD-C5FB-4BFB-B320-0197E2F770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34283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AB3FF-2F8F-4FBF-9401-9D2F4ECFA5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61792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C66B6-AD5C-493C-997C-390D3E42E1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225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6F5A1-B955-43FF-9240-E4FBADEC09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3504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889D9-59A7-4FB5-86CF-FF59B43BDF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43938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CCC2D3C-5B10-4CB3-81DB-2AE5B9C169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00165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0F41F-3529-42A2-AB3D-C944DA58A9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42156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7491A-5A42-493A-A822-9E28122036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01734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A4650-416A-4B25-AA57-DD3EC6F67B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18440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4F9BD-AA5C-455E-A04F-F4D5BCAEA9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76812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CFA9B-4C5D-49BD-8D6C-10281B2B4D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28597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B869E-0486-442A-9758-A938705E23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805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E0850-1142-4209-9320-3C029E4836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37460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2DA3E-33BF-43D8-A770-A9352FFEE0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283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1576D-A045-40E0-8FA4-9C5F3BA52C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75897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4A2B5-08B3-49EC-BEB8-CA45A0C7D5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85446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6AF77-8DDE-47EE-98D0-E5A4988F63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521435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CC93-0A66-43E7-BC98-C5B72752E7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41956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5243498-46F4-4D4D-B90B-C87957F70E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817921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9D3FC-A545-448B-867D-6CCCEBA4D3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921730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EA411-E0D5-4513-B291-CA211F52C4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774413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D9C39-57E0-4BFE-A5FD-187C8DB2C2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25582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11B57-4A0D-4B6B-8227-73A1A97C91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48071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9C65B-EEB9-4F84-BD60-D5C521F103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42401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2DC2-64AF-4F60-99AB-EA75406C4B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025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D6D05-31ED-42CB-B648-BA1617D8DC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79215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9BB6-2DE6-4B1B-BE4B-B295A47545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467273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B0355-B707-464C-9888-7F8B61361E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243313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F686D-9E24-4EF0-B65D-144F8C5C52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217309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0581B-37C6-48EB-87D3-CBCE5FC321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999155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3AB02D6-9BC9-4D70-9CD0-1243F56353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504206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81BB0-54A2-4688-A29D-32BBBB8897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470978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A7853-4C52-48C1-8A91-0276A4DED2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52614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5D57B-945E-4577-80DC-61A7447F28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661609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E7479-083A-4802-8489-EA6D484F21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821530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9BBEC-AE25-4DBC-AD85-5F8BCF4277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541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595E-E4B2-454B-9243-FB19BF8EB9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088349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E48F3-7E9A-45FC-9E4A-1652844669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7972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799F3-34A3-46F1-8F73-BAE0D83F6D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204216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3935F-6F02-4E0D-94F0-14A530F27C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614517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8E285-54F2-43E9-8830-909846D986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495981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34B18-0D57-4D6E-B04E-E2CCFAD6DC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155043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CAAC095-CBD9-420F-8EF0-120CE9B8CB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963601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E80DC-F7CB-44DC-BB26-14375D2717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945599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6B926-5206-4979-8EAF-861AED6526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517904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F0B4C-B67C-4C4C-A407-85C027B859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237239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318D1-B047-44AA-8FBD-158C5DE6AE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799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94F25-D15B-4CAC-9B50-45E0E3F5B4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485436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627A1-BB72-4221-8FEC-79639A8615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191925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C1860-BDC9-472C-AAE1-CA25C77327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178284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DCF67-20C8-4610-8E6C-20D6844CD3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996085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273F2-D5A9-44C4-B05F-73267C8088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992195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805CE-B474-4E4F-AB96-7265A7A652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431789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EDE55-D5C8-403E-81A2-28245AA246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067215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54483-E9A9-4AEA-9B10-56BF933209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054400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D2357BA-75C2-4D1C-B0A2-E1CE482124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924480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B9667-ABFC-4128-8DF9-CFDC007AAD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502408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13B62-5BC5-4714-850A-41B8B534EC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50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4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39.xml"/><Relationship Id="rId7" Type="http://schemas.openxmlformats.org/officeDocument/2006/relationships/slideLayout" Target="../slideLayouts/slideLayout243.xml"/><Relationship Id="rId12" Type="http://schemas.openxmlformats.org/officeDocument/2006/relationships/slideLayout" Target="../slideLayouts/slideLayout248.xml"/><Relationship Id="rId2" Type="http://schemas.openxmlformats.org/officeDocument/2006/relationships/slideLayout" Target="../slideLayouts/slideLayout238.xml"/><Relationship Id="rId1" Type="http://schemas.openxmlformats.org/officeDocument/2006/relationships/slideLayout" Target="../slideLayouts/slideLayout237.xml"/><Relationship Id="rId6" Type="http://schemas.openxmlformats.org/officeDocument/2006/relationships/slideLayout" Target="../slideLayouts/slideLayout242.xml"/><Relationship Id="rId11" Type="http://schemas.openxmlformats.org/officeDocument/2006/relationships/slideLayout" Target="../slideLayouts/slideLayout247.xml"/><Relationship Id="rId5" Type="http://schemas.openxmlformats.org/officeDocument/2006/relationships/slideLayout" Target="../slideLayouts/slideLayout241.xml"/><Relationship Id="rId10" Type="http://schemas.openxmlformats.org/officeDocument/2006/relationships/slideLayout" Target="../slideLayouts/slideLayout246.xml"/><Relationship Id="rId4" Type="http://schemas.openxmlformats.org/officeDocument/2006/relationships/slideLayout" Target="../slideLayouts/slideLayout240.xml"/><Relationship Id="rId9" Type="http://schemas.openxmlformats.org/officeDocument/2006/relationships/slideLayout" Target="../slideLayouts/slideLayout245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6.xml"/><Relationship Id="rId13" Type="http://schemas.openxmlformats.org/officeDocument/2006/relationships/theme" Target="../theme/theme22.xml"/><Relationship Id="rId3" Type="http://schemas.openxmlformats.org/officeDocument/2006/relationships/slideLayout" Target="../slideLayouts/slideLayout251.xml"/><Relationship Id="rId7" Type="http://schemas.openxmlformats.org/officeDocument/2006/relationships/slideLayout" Target="../slideLayouts/slideLayout255.xml"/><Relationship Id="rId12" Type="http://schemas.openxmlformats.org/officeDocument/2006/relationships/slideLayout" Target="../slideLayouts/slideLayout260.xml"/><Relationship Id="rId2" Type="http://schemas.openxmlformats.org/officeDocument/2006/relationships/slideLayout" Target="../slideLayouts/slideLayout250.xml"/><Relationship Id="rId1" Type="http://schemas.openxmlformats.org/officeDocument/2006/relationships/slideLayout" Target="../slideLayouts/slideLayout249.xml"/><Relationship Id="rId6" Type="http://schemas.openxmlformats.org/officeDocument/2006/relationships/slideLayout" Target="../slideLayouts/slideLayout254.xml"/><Relationship Id="rId11" Type="http://schemas.openxmlformats.org/officeDocument/2006/relationships/slideLayout" Target="../slideLayouts/slideLayout259.xml"/><Relationship Id="rId5" Type="http://schemas.openxmlformats.org/officeDocument/2006/relationships/slideLayout" Target="../slideLayouts/slideLayout253.xml"/><Relationship Id="rId10" Type="http://schemas.openxmlformats.org/officeDocument/2006/relationships/slideLayout" Target="../slideLayouts/slideLayout258.xml"/><Relationship Id="rId4" Type="http://schemas.openxmlformats.org/officeDocument/2006/relationships/slideLayout" Target="../slideLayouts/slideLayout252.xml"/><Relationship Id="rId9" Type="http://schemas.openxmlformats.org/officeDocument/2006/relationships/slideLayout" Target="../slideLayouts/slideLayout25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9C299626-3B81-4FAE-8B1B-706A67044D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781" r:id="rId1"/>
    <p:sldLayoutId id="2147492552" r:id="rId2"/>
    <p:sldLayoutId id="2147492553" r:id="rId3"/>
    <p:sldLayoutId id="2147492554" r:id="rId4"/>
    <p:sldLayoutId id="2147492555" r:id="rId5"/>
    <p:sldLayoutId id="2147492556" r:id="rId6"/>
    <p:sldLayoutId id="2147492557" r:id="rId7"/>
    <p:sldLayoutId id="2147492558" r:id="rId8"/>
    <p:sldLayoutId id="2147492559" r:id="rId9"/>
    <p:sldLayoutId id="2147492560" r:id="rId10"/>
    <p:sldLayoutId id="2147492561" r:id="rId11"/>
    <p:sldLayoutId id="214749256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53AC7D7-00D3-4D9F-AE05-4575D8EF0B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790" r:id="rId1"/>
    <p:sldLayoutId id="2147492650" r:id="rId2"/>
    <p:sldLayoutId id="2147492651" r:id="rId3"/>
    <p:sldLayoutId id="2147492652" r:id="rId4"/>
    <p:sldLayoutId id="2147492653" r:id="rId5"/>
    <p:sldLayoutId id="2147492654" r:id="rId6"/>
    <p:sldLayoutId id="2147492655" r:id="rId7"/>
    <p:sldLayoutId id="2147492656" r:id="rId8"/>
    <p:sldLayoutId id="2147492657" r:id="rId9"/>
    <p:sldLayoutId id="2147492658" r:id="rId10"/>
    <p:sldLayoutId id="2147492659" r:id="rId11"/>
    <p:sldLayoutId id="2147492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0B61B3EB-D52C-410E-89FC-2F8A30FA906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791" r:id="rId1"/>
    <p:sldLayoutId id="2147492792" r:id="rId2"/>
    <p:sldLayoutId id="2147492793" r:id="rId3"/>
    <p:sldLayoutId id="2147492794" r:id="rId4"/>
    <p:sldLayoutId id="2147492795" r:id="rId5"/>
    <p:sldLayoutId id="2147492796" r:id="rId6"/>
    <p:sldLayoutId id="2147492797" r:id="rId7"/>
    <p:sldLayoutId id="2147492798" r:id="rId8"/>
    <p:sldLayoutId id="2147492799" r:id="rId9"/>
    <p:sldLayoutId id="2147492800" r:id="rId10"/>
    <p:sldLayoutId id="21474928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A657F3B1-6452-4502-A137-6F48271B1A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02" r:id="rId1"/>
    <p:sldLayoutId id="2147492803" r:id="rId2"/>
    <p:sldLayoutId id="2147492804" r:id="rId3"/>
    <p:sldLayoutId id="2147492805" r:id="rId4"/>
    <p:sldLayoutId id="2147492806" r:id="rId5"/>
    <p:sldLayoutId id="2147492807" r:id="rId6"/>
    <p:sldLayoutId id="2147492808" r:id="rId7"/>
    <p:sldLayoutId id="2147492809" r:id="rId8"/>
    <p:sldLayoutId id="2147492810" r:id="rId9"/>
    <p:sldLayoutId id="2147492811" r:id="rId10"/>
    <p:sldLayoutId id="21474928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F67076DE-0BCC-4B11-8827-732D715D9D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13" r:id="rId1"/>
    <p:sldLayoutId id="2147492814" r:id="rId2"/>
    <p:sldLayoutId id="2147492815" r:id="rId3"/>
    <p:sldLayoutId id="2147492816" r:id="rId4"/>
    <p:sldLayoutId id="2147492817" r:id="rId5"/>
    <p:sldLayoutId id="2147492818" r:id="rId6"/>
    <p:sldLayoutId id="2147492819" r:id="rId7"/>
    <p:sldLayoutId id="2147492820" r:id="rId8"/>
    <p:sldLayoutId id="2147492821" r:id="rId9"/>
    <p:sldLayoutId id="2147492822" r:id="rId10"/>
    <p:sldLayoutId id="21474928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9912EF1-F808-4372-8BEF-251377DFB1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24" r:id="rId1"/>
    <p:sldLayoutId id="2147492661" r:id="rId2"/>
    <p:sldLayoutId id="2147492662" r:id="rId3"/>
    <p:sldLayoutId id="2147492663" r:id="rId4"/>
    <p:sldLayoutId id="2147492664" r:id="rId5"/>
    <p:sldLayoutId id="2147492665" r:id="rId6"/>
    <p:sldLayoutId id="2147492666" r:id="rId7"/>
    <p:sldLayoutId id="2147492667" r:id="rId8"/>
    <p:sldLayoutId id="2147492668" r:id="rId9"/>
    <p:sldLayoutId id="2147492669" r:id="rId10"/>
    <p:sldLayoutId id="2147492670" r:id="rId11"/>
    <p:sldLayoutId id="214749267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2B63076-D32B-45FE-B72D-2699B29031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25" r:id="rId1"/>
    <p:sldLayoutId id="2147492672" r:id="rId2"/>
    <p:sldLayoutId id="2147492673" r:id="rId3"/>
    <p:sldLayoutId id="2147492674" r:id="rId4"/>
    <p:sldLayoutId id="2147492675" r:id="rId5"/>
    <p:sldLayoutId id="2147492676" r:id="rId6"/>
    <p:sldLayoutId id="2147492677" r:id="rId7"/>
    <p:sldLayoutId id="2147492678" r:id="rId8"/>
    <p:sldLayoutId id="2147492679" r:id="rId9"/>
    <p:sldLayoutId id="2147492680" r:id="rId10"/>
    <p:sldLayoutId id="2147492681" r:id="rId11"/>
    <p:sldLayoutId id="214749268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4432834-DC16-4A28-AA7A-F7E0AED0CA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26" r:id="rId1"/>
    <p:sldLayoutId id="2147492683" r:id="rId2"/>
    <p:sldLayoutId id="2147492684" r:id="rId3"/>
    <p:sldLayoutId id="2147492685" r:id="rId4"/>
    <p:sldLayoutId id="2147492686" r:id="rId5"/>
    <p:sldLayoutId id="2147492687" r:id="rId6"/>
    <p:sldLayoutId id="2147492688" r:id="rId7"/>
    <p:sldLayoutId id="2147492689" r:id="rId8"/>
    <p:sldLayoutId id="2147492690" r:id="rId9"/>
    <p:sldLayoutId id="2147492691" r:id="rId10"/>
    <p:sldLayoutId id="2147492692" r:id="rId11"/>
    <p:sldLayoutId id="214749269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490427B-59DA-4EB3-8094-7D8B7344C6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27" r:id="rId1"/>
    <p:sldLayoutId id="2147492694" r:id="rId2"/>
    <p:sldLayoutId id="2147492695" r:id="rId3"/>
    <p:sldLayoutId id="2147492696" r:id="rId4"/>
    <p:sldLayoutId id="2147492697" r:id="rId5"/>
    <p:sldLayoutId id="2147492698" r:id="rId6"/>
    <p:sldLayoutId id="2147492699" r:id="rId7"/>
    <p:sldLayoutId id="2147492700" r:id="rId8"/>
    <p:sldLayoutId id="2147492701" r:id="rId9"/>
    <p:sldLayoutId id="2147492702" r:id="rId10"/>
    <p:sldLayoutId id="2147492703" r:id="rId11"/>
    <p:sldLayoutId id="214749270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D1F76A8-78E9-4BF8-9E8F-7EAA3C94BD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29" r:id="rId1"/>
    <p:sldLayoutId id="2147492715" r:id="rId2"/>
    <p:sldLayoutId id="2147492716" r:id="rId3"/>
    <p:sldLayoutId id="2147492717" r:id="rId4"/>
    <p:sldLayoutId id="2147492718" r:id="rId5"/>
    <p:sldLayoutId id="2147492719" r:id="rId6"/>
    <p:sldLayoutId id="2147492720" r:id="rId7"/>
    <p:sldLayoutId id="2147492721" r:id="rId8"/>
    <p:sldLayoutId id="2147492722" r:id="rId9"/>
    <p:sldLayoutId id="2147492723" r:id="rId10"/>
    <p:sldLayoutId id="2147492724" r:id="rId11"/>
    <p:sldLayoutId id="214749272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326AF9A-3AD9-4EA5-A834-A46A255485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30" r:id="rId1"/>
    <p:sldLayoutId id="2147492726" r:id="rId2"/>
    <p:sldLayoutId id="2147492727" r:id="rId3"/>
    <p:sldLayoutId id="2147492728" r:id="rId4"/>
    <p:sldLayoutId id="2147492729" r:id="rId5"/>
    <p:sldLayoutId id="2147492730" r:id="rId6"/>
    <p:sldLayoutId id="2147492731" r:id="rId7"/>
    <p:sldLayoutId id="2147492732" r:id="rId8"/>
    <p:sldLayoutId id="2147492733" r:id="rId9"/>
    <p:sldLayoutId id="2147492734" r:id="rId10"/>
    <p:sldLayoutId id="2147492735" r:id="rId11"/>
    <p:sldLayoutId id="214749273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D2CD913-5224-4CBD-AD18-9A27202733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782" r:id="rId1"/>
    <p:sldLayoutId id="2147492563" r:id="rId2"/>
    <p:sldLayoutId id="2147492564" r:id="rId3"/>
    <p:sldLayoutId id="2147492565" r:id="rId4"/>
    <p:sldLayoutId id="2147492566" r:id="rId5"/>
    <p:sldLayoutId id="2147492567" r:id="rId6"/>
    <p:sldLayoutId id="2147492568" r:id="rId7"/>
    <p:sldLayoutId id="2147492569" r:id="rId8"/>
    <p:sldLayoutId id="2147492570" r:id="rId9"/>
    <p:sldLayoutId id="2147492571" r:id="rId10"/>
    <p:sldLayoutId id="2147492572" r:id="rId11"/>
    <p:sldLayoutId id="2147492573" r:id="rId12"/>
    <p:sldLayoutId id="2147492574" r:id="rId13"/>
    <p:sldLayoutId id="2147492575" r:id="rId14"/>
    <p:sldLayoutId id="2147492576" r:id="rId15"/>
    <p:sldLayoutId id="2147492577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F0D269E-305D-4E30-A785-183CF661A63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31" r:id="rId1"/>
    <p:sldLayoutId id="2147492737" r:id="rId2"/>
    <p:sldLayoutId id="2147492738" r:id="rId3"/>
    <p:sldLayoutId id="2147492739" r:id="rId4"/>
    <p:sldLayoutId id="2147492740" r:id="rId5"/>
    <p:sldLayoutId id="2147492741" r:id="rId6"/>
    <p:sldLayoutId id="2147492742" r:id="rId7"/>
    <p:sldLayoutId id="2147492743" r:id="rId8"/>
    <p:sldLayoutId id="2147492744" r:id="rId9"/>
    <p:sldLayoutId id="2147492745" r:id="rId10"/>
    <p:sldLayoutId id="2147492746" r:id="rId11"/>
    <p:sldLayoutId id="214749274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C69F12C-FA86-4416-98CE-97B96314FB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32" r:id="rId1"/>
    <p:sldLayoutId id="2147492748" r:id="rId2"/>
    <p:sldLayoutId id="2147492749" r:id="rId3"/>
    <p:sldLayoutId id="2147492750" r:id="rId4"/>
    <p:sldLayoutId id="2147492751" r:id="rId5"/>
    <p:sldLayoutId id="2147492752" r:id="rId6"/>
    <p:sldLayoutId id="2147492753" r:id="rId7"/>
    <p:sldLayoutId id="2147492754" r:id="rId8"/>
    <p:sldLayoutId id="2147492755" r:id="rId9"/>
    <p:sldLayoutId id="2147492756" r:id="rId10"/>
    <p:sldLayoutId id="2147492757" r:id="rId11"/>
    <p:sldLayoutId id="214749275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C86BD49-DFA7-4FC9-8C1C-F0CF4D14A7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34" r:id="rId1"/>
    <p:sldLayoutId id="2147492770" r:id="rId2"/>
    <p:sldLayoutId id="2147492771" r:id="rId3"/>
    <p:sldLayoutId id="2147492772" r:id="rId4"/>
    <p:sldLayoutId id="2147492773" r:id="rId5"/>
    <p:sldLayoutId id="2147492774" r:id="rId6"/>
    <p:sldLayoutId id="2147492775" r:id="rId7"/>
    <p:sldLayoutId id="2147492776" r:id="rId8"/>
    <p:sldLayoutId id="2147492777" r:id="rId9"/>
    <p:sldLayoutId id="2147492778" r:id="rId10"/>
    <p:sldLayoutId id="2147492779" r:id="rId11"/>
    <p:sldLayoutId id="214749278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7EFF004-42DB-449B-8892-70D799522E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783" r:id="rId1"/>
    <p:sldLayoutId id="2147492578" r:id="rId2"/>
    <p:sldLayoutId id="2147492579" r:id="rId3"/>
    <p:sldLayoutId id="2147492580" r:id="rId4"/>
    <p:sldLayoutId id="2147492581" r:id="rId5"/>
    <p:sldLayoutId id="2147492582" r:id="rId6"/>
    <p:sldLayoutId id="2147492583" r:id="rId7"/>
    <p:sldLayoutId id="2147492584" r:id="rId8"/>
    <p:sldLayoutId id="2147492585" r:id="rId9"/>
    <p:sldLayoutId id="2147492586" r:id="rId10"/>
    <p:sldLayoutId id="214749258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4391F95-009F-4250-B5F0-9AE6DA9513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784" r:id="rId1"/>
    <p:sldLayoutId id="2147492588" r:id="rId2"/>
    <p:sldLayoutId id="2147492589" r:id="rId3"/>
    <p:sldLayoutId id="2147492590" r:id="rId4"/>
    <p:sldLayoutId id="2147492591" r:id="rId5"/>
    <p:sldLayoutId id="2147492592" r:id="rId6"/>
    <p:sldLayoutId id="2147492593" r:id="rId7"/>
    <p:sldLayoutId id="2147492594" r:id="rId8"/>
    <p:sldLayoutId id="2147492595" r:id="rId9"/>
    <p:sldLayoutId id="2147492596" r:id="rId10"/>
    <p:sldLayoutId id="21474925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4B0C7F2-D18B-4187-A295-7DC1FAE110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785" r:id="rId1"/>
    <p:sldLayoutId id="2147492598" r:id="rId2"/>
    <p:sldLayoutId id="2147492599" r:id="rId3"/>
    <p:sldLayoutId id="2147492600" r:id="rId4"/>
    <p:sldLayoutId id="2147492601" r:id="rId5"/>
    <p:sldLayoutId id="2147492602" r:id="rId6"/>
    <p:sldLayoutId id="2147492603" r:id="rId7"/>
    <p:sldLayoutId id="2147492604" r:id="rId8"/>
    <p:sldLayoutId id="2147492605" r:id="rId9"/>
    <p:sldLayoutId id="2147492606" r:id="rId10"/>
    <p:sldLayoutId id="2147492607" r:id="rId11"/>
    <p:sldLayoutId id="214749260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06D6411-FAE8-423F-8B04-0F14CEB775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786" r:id="rId1"/>
    <p:sldLayoutId id="2147492609" r:id="rId2"/>
    <p:sldLayoutId id="2147492610" r:id="rId3"/>
    <p:sldLayoutId id="2147492611" r:id="rId4"/>
    <p:sldLayoutId id="2147492612" r:id="rId5"/>
    <p:sldLayoutId id="2147492613" r:id="rId6"/>
    <p:sldLayoutId id="2147492614" r:id="rId7"/>
    <p:sldLayoutId id="2147492615" r:id="rId8"/>
    <p:sldLayoutId id="2147492616" r:id="rId9"/>
    <p:sldLayoutId id="2147492617" r:id="rId10"/>
    <p:sldLayoutId id="214749261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E6C84C1-BE41-41A6-8043-C598DC48B4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787" r:id="rId1"/>
    <p:sldLayoutId id="2147492619" r:id="rId2"/>
    <p:sldLayoutId id="2147492620" r:id="rId3"/>
    <p:sldLayoutId id="2147492621" r:id="rId4"/>
    <p:sldLayoutId id="2147492622" r:id="rId5"/>
    <p:sldLayoutId id="2147492623" r:id="rId6"/>
    <p:sldLayoutId id="2147492624" r:id="rId7"/>
    <p:sldLayoutId id="2147492625" r:id="rId8"/>
    <p:sldLayoutId id="2147492626" r:id="rId9"/>
    <p:sldLayoutId id="2147492627" r:id="rId10"/>
    <p:sldLayoutId id="214749262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880E974-8EE2-42D0-8303-5166B19041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788" r:id="rId1"/>
    <p:sldLayoutId id="2147492629" r:id="rId2"/>
    <p:sldLayoutId id="2147492630" r:id="rId3"/>
    <p:sldLayoutId id="2147492631" r:id="rId4"/>
    <p:sldLayoutId id="2147492632" r:id="rId5"/>
    <p:sldLayoutId id="2147492633" r:id="rId6"/>
    <p:sldLayoutId id="2147492634" r:id="rId7"/>
    <p:sldLayoutId id="2147492635" r:id="rId8"/>
    <p:sldLayoutId id="2147492636" r:id="rId9"/>
    <p:sldLayoutId id="2147492637" r:id="rId10"/>
    <p:sldLayoutId id="2147492638" r:id="rId11"/>
    <p:sldLayoutId id="214749263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7F02345-658B-4829-9489-21FC6EF5E9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789" r:id="rId1"/>
    <p:sldLayoutId id="2147492640" r:id="rId2"/>
    <p:sldLayoutId id="2147492641" r:id="rId3"/>
    <p:sldLayoutId id="2147492642" r:id="rId4"/>
    <p:sldLayoutId id="2147492643" r:id="rId5"/>
    <p:sldLayoutId id="2147492644" r:id="rId6"/>
    <p:sldLayoutId id="2147492645" r:id="rId7"/>
    <p:sldLayoutId id="2147492646" r:id="rId8"/>
    <p:sldLayoutId id="2147492647" r:id="rId9"/>
    <p:sldLayoutId id="2147492648" r:id="rId10"/>
    <p:sldLayoutId id="214749264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6"/>
          <p:cNvSpPr txBox="1">
            <a:spLocks noChangeArrowheads="1"/>
          </p:cNvSpPr>
          <p:nvPr/>
        </p:nvSpPr>
        <p:spPr bwMode="auto">
          <a:xfrm>
            <a:off x="449263" y="1052513"/>
            <a:ext cx="810101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第十五课 养生的智慧（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6004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语法：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忽</a:t>
            </a:r>
            <a:r>
              <a:rPr lang="en-US" altLang="zh-CN" b="1" dirty="0" smtClean="0">
                <a:solidFill>
                  <a:srgbClr val="0000FF"/>
                </a:solidFill>
                <a:ea typeface="楷体_GB2312" pitchFamily="49" charset="-122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忽</a:t>
            </a:r>
            <a:r>
              <a:rPr lang="en-US" altLang="zh-CN" b="1" dirty="0" smtClean="0">
                <a:solidFill>
                  <a:srgbClr val="0000FF"/>
                </a:solidFill>
                <a:ea typeface="楷体_GB2312" pitchFamily="49" charset="-122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，早晚</a:t>
            </a:r>
            <a:endParaRPr lang="en-US" altLang="zh-CN" b="1" dirty="0" smtClean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课文：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我们现在的生活状态有什么问题？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春天应该怎么养生？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预习：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生词：</a:t>
            </a:r>
            <a:r>
              <a:rPr lang="en-US" altLang="zh-CN" b="1" dirty="0" smtClean="0"/>
              <a:t>46—62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重点词：</a:t>
            </a:r>
            <a:r>
              <a:rPr lang="zh-CN" altLang="en-US" b="1" dirty="0" smtClean="0">
                <a:solidFill>
                  <a:srgbClr val="0000FF"/>
                </a:solidFill>
              </a:rPr>
              <a:t>过分，避免，跌，摆脱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/>
              <a:t>语</a:t>
            </a:r>
            <a:r>
              <a:rPr lang="zh-CN" altLang="en-US" b="1" dirty="0" smtClean="0"/>
              <a:t>法：</a:t>
            </a:r>
            <a:r>
              <a:rPr lang="zh-CN" altLang="en-US" b="1" dirty="0" smtClean="0">
                <a:solidFill>
                  <a:srgbClr val="0000FF"/>
                </a:solidFill>
              </a:rPr>
              <a:t>哪怕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也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/>
              <a:t>，</a:t>
            </a:r>
            <a:r>
              <a:rPr lang="zh-CN" altLang="en-US" b="1" dirty="0" smtClean="0">
                <a:solidFill>
                  <a:srgbClr val="0000FF"/>
                </a:solidFill>
              </a:rPr>
              <a:t>无非，而已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预习课文</a:t>
            </a:r>
            <a:r>
              <a:rPr lang="en-US" altLang="zh-CN" b="1" dirty="0"/>
              <a:t>7</a:t>
            </a:r>
            <a:r>
              <a:rPr lang="en-US" altLang="zh-CN" b="1" dirty="0" smtClean="0"/>
              <a:t>—10</a:t>
            </a:r>
            <a:r>
              <a:rPr lang="zh-CN" altLang="en-US" b="1" dirty="0" smtClean="0"/>
              <a:t>段：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）夏天、秋天和冬天应该怎么养生？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）简单地说，中医养身的智慧是什么？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复习：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748713" cy="331311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zh-CN" altLang="en-US" sz="2800" b="1" dirty="0" smtClean="0"/>
              <a:t>我给她买了一份生日礼物，</a:t>
            </a:r>
            <a:r>
              <a:rPr lang="en-US" altLang="zh-CN" sz="2800" b="1" dirty="0" smtClean="0"/>
              <a:t>_______________________</a:t>
            </a:r>
            <a:r>
              <a:rPr lang="zh-CN" altLang="en-US" sz="2800" b="1" dirty="0" smtClean="0"/>
              <a:t>。（以，祝贺）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zh-CN" altLang="en-US" sz="2800" b="1" dirty="0" smtClean="0"/>
              <a:t>北京关闭了很多城里的工厂，</a:t>
            </a:r>
            <a:r>
              <a:rPr lang="en-US" altLang="zh-CN" sz="2800" b="1" dirty="0" smtClean="0"/>
              <a:t>_______________________</a:t>
            </a:r>
            <a:r>
              <a:rPr lang="zh-CN" altLang="en-US" sz="2800" b="1" dirty="0" smtClean="0"/>
              <a:t>。（以）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altLang="zh-CN" sz="2800" b="1" dirty="0" smtClean="0"/>
              <a:t>A</a:t>
            </a:r>
            <a:r>
              <a:rPr lang="zh-CN" altLang="en-US" sz="2800" b="1" dirty="0" smtClean="0"/>
              <a:t>：带</a:t>
            </a:r>
            <a:r>
              <a:rPr lang="en-US" altLang="zh-CN" sz="2800" b="1" dirty="0" smtClean="0"/>
              <a:t>1000</a:t>
            </a:r>
            <a:r>
              <a:rPr lang="zh-CN" altLang="en-US" sz="2800" b="1" dirty="0" smtClean="0"/>
              <a:t>块钱够不够？（不见得）</a:t>
            </a:r>
            <a:endParaRPr lang="en-US" altLang="zh-CN" sz="28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2800" b="1" dirty="0"/>
              <a:t> </a:t>
            </a:r>
            <a:r>
              <a:rPr lang="en-US" altLang="zh-CN" sz="2800" b="1" dirty="0" smtClean="0"/>
              <a:t>    B</a:t>
            </a:r>
            <a:r>
              <a:rPr lang="zh-CN" altLang="en-US" sz="2800" b="1" dirty="0" smtClean="0"/>
              <a:t>：那里的衣服贵得要命，</a:t>
            </a:r>
            <a:r>
              <a:rPr lang="en-US" altLang="zh-CN" sz="2800" b="1" dirty="0" smtClean="0"/>
              <a:t>_________________</a:t>
            </a:r>
            <a:r>
              <a:rPr lang="zh-CN" altLang="en-US" sz="2800" b="1" dirty="0" smtClean="0"/>
              <a:t>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76375" y="2257425"/>
            <a:ext cx="3455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以</a:t>
            </a:r>
            <a:r>
              <a:rPr lang="zh-CN" altLang="en-US" sz="2800" b="1"/>
              <a:t>祝贺她的生日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03350" y="3194050"/>
            <a:ext cx="34559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以</a:t>
            </a:r>
            <a:r>
              <a:rPr lang="zh-CN" altLang="en-US" sz="2800" b="1"/>
              <a:t>保护城市的环境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76825" y="4130675"/>
            <a:ext cx="39592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800" b="1"/>
              <a:t>1000</a:t>
            </a:r>
            <a:r>
              <a:rPr lang="zh-CN" altLang="en-US" sz="2800" b="1"/>
              <a:t>块钱</a:t>
            </a:r>
            <a:r>
              <a:rPr lang="zh-CN" altLang="en-US" sz="2800" b="1">
                <a:solidFill>
                  <a:srgbClr val="FF0000"/>
                </a:solidFill>
              </a:rPr>
              <a:t>不见得</a:t>
            </a:r>
            <a:r>
              <a:rPr lang="zh-CN" altLang="en-US" sz="2800" b="1"/>
              <a:t>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复习：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844675"/>
            <a:ext cx="9036050" cy="367188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sz="2800" b="1" dirty="0" smtClean="0">
                <a:solidFill>
                  <a:srgbClr val="0000FF"/>
                </a:solidFill>
              </a:rPr>
              <a:t>以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/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为了</a:t>
            </a:r>
            <a:endParaRPr lang="en-US" altLang="zh-CN" sz="2800" b="1" dirty="0" smtClean="0">
              <a:solidFill>
                <a:srgbClr val="0000FF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zh-CN" altLang="en-US" sz="2800" b="1" dirty="0" smtClean="0"/>
              <a:t>（        ）表示对她的感谢，我请她吃了顿饭。</a:t>
            </a:r>
            <a:endParaRPr lang="en-US" altLang="zh-CN" sz="2800" b="1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zh-CN" altLang="en-US" sz="2800" b="1" dirty="0" smtClean="0"/>
              <a:t>妈妈经常打来电话，（      ）了解她的学习情况。</a:t>
            </a:r>
            <a:endParaRPr lang="en-US" altLang="zh-CN" sz="2800" b="1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sz="2800" b="1" dirty="0" smtClean="0">
                <a:solidFill>
                  <a:srgbClr val="0000FF"/>
                </a:solidFill>
              </a:rPr>
              <a:t>不见得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/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不一定</a:t>
            </a:r>
            <a:endParaRPr lang="en-US" altLang="zh-CN" sz="2800" b="1" dirty="0" smtClean="0">
              <a:solidFill>
                <a:srgbClr val="0000FF"/>
              </a:solidFill>
            </a:endParaRPr>
          </a:p>
          <a:p>
            <a:pPr marL="514350" indent="-514350">
              <a:buClr>
                <a:srgbClr val="0000FF"/>
              </a:buClr>
              <a:buSzPct val="70000"/>
              <a:buFont typeface="+mj-lt"/>
              <a:buAutoNum type="arabicPeriod"/>
              <a:defRPr/>
            </a:pPr>
            <a:r>
              <a:rPr lang="zh-CN" altLang="en-US" sz="2800" b="1" dirty="0">
                <a:solidFill>
                  <a:srgbClr val="000000"/>
                </a:solidFill>
              </a:rPr>
              <a:t>别等他了，他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今天能不能来还</a:t>
            </a:r>
            <a:r>
              <a:rPr lang="zh-CN" altLang="en-US" sz="2800" b="1" dirty="0">
                <a:solidFill>
                  <a:srgbClr val="000000"/>
                </a:solidFill>
              </a:rPr>
              <a:t>（              ）。</a:t>
            </a:r>
            <a:endParaRPr lang="en-US" altLang="zh-CN" sz="2800" b="1" dirty="0">
              <a:solidFill>
                <a:srgbClr val="000000"/>
              </a:solidFill>
            </a:endParaRPr>
          </a:p>
          <a:p>
            <a:pPr marL="514350" indent="-514350">
              <a:buClr>
                <a:srgbClr val="0000FF"/>
              </a:buClr>
              <a:buSzPct val="70000"/>
              <a:buFont typeface="+mj-lt"/>
              <a:buAutoNum type="arabicPeriod"/>
              <a:defRPr/>
            </a:pPr>
            <a:r>
              <a:rPr lang="zh-CN" altLang="en-US" sz="2800" b="1" dirty="0">
                <a:solidFill>
                  <a:srgbClr val="000000"/>
                </a:solidFill>
              </a:rPr>
              <a:t>虽然他是中国人，可是普通话（               ）比你标准。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zh-CN" altLang="en-US" sz="2800" b="1" dirty="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16013" y="2349500"/>
            <a:ext cx="26638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为了</a:t>
            </a: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27538" y="2852738"/>
            <a:ext cx="576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以</a:t>
            </a: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95963" y="3841750"/>
            <a:ext cx="1871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不一定</a:t>
            </a: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24525" y="4365625"/>
            <a:ext cx="16557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不一定</a:t>
            </a:r>
            <a:r>
              <a:rPr lang="en-US" altLang="zh-CN" sz="2800" b="1">
                <a:solidFill>
                  <a:srgbClr val="FF0000"/>
                </a:solidFill>
              </a:rPr>
              <a:t>/</a:t>
            </a:r>
            <a:r>
              <a:rPr lang="zh-CN" altLang="en-US" sz="2800" b="1">
                <a:solidFill>
                  <a:srgbClr val="FF0000"/>
                </a:solidFill>
              </a:rPr>
              <a:t>不见得</a:t>
            </a:r>
            <a:endParaRPr lang="zh-CN" altLang="en-US" sz="28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生词</a:t>
            </a:r>
            <a:endParaRPr lang="en-US" altLang="zh-CN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95288" y="1368425"/>
            <a:ext cx="1944687" cy="55165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21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惟</a:t>
            </a:r>
            <a:r>
              <a:rPr lang="zh-CN" altLang="en-US" b="1" kern="0" dirty="0">
                <a:solidFill>
                  <a:srgbClr val="000000"/>
                </a:solidFill>
              </a:rPr>
              <a:t>恐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21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有</a:t>
            </a:r>
            <a:r>
              <a:rPr lang="zh-CN" altLang="en-US" b="1" kern="0" dirty="0">
                <a:solidFill>
                  <a:srgbClr val="000000"/>
                </a:solidFill>
              </a:rPr>
              <a:t>害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21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通</a:t>
            </a:r>
            <a:r>
              <a:rPr lang="zh-CN" altLang="en-US" b="1" kern="0" dirty="0">
                <a:solidFill>
                  <a:srgbClr val="000000"/>
                </a:solidFill>
              </a:rPr>
              <a:t>风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21"/>
              <a:defRPr/>
            </a:pPr>
            <a:r>
              <a:rPr lang="zh-CN" altLang="en-US" b="1" kern="0" dirty="0" smtClean="0">
                <a:solidFill>
                  <a:srgbClr val="FF0000"/>
                </a:solidFill>
              </a:rPr>
              <a:t>预防</a:t>
            </a:r>
            <a:endParaRPr lang="en-US" altLang="zh-CN" b="1" kern="0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25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措施    </a:t>
            </a:r>
            <a:endParaRPr lang="en-US" altLang="zh-CN" b="1" kern="0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25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适度   </a:t>
            </a: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25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毛孔    </a:t>
            </a:r>
            <a:endParaRPr lang="en-US" altLang="zh-CN" b="1" kern="0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25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低温    </a:t>
            </a:r>
            <a:endParaRPr lang="en-US" altLang="zh-CN" b="1" kern="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2771775" y="1339850"/>
            <a:ext cx="2376488" cy="525621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29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俗话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29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早晚</a:t>
            </a: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29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违反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29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起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居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29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万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物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29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生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发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29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专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门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29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论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述</a:t>
            </a:r>
            <a:endParaRPr lang="zh-CN" altLang="en-US" b="1" kern="0" dirty="0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5075238" y="1341438"/>
            <a:ext cx="2376487" cy="482441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3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卧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3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广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37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困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倦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3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没完没了</a:t>
            </a:r>
            <a:endParaRPr lang="en-US" altLang="zh-CN" b="1" kern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smtClean="0">
                <a:solidFill>
                  <a:schemeClr val="tx1"/>
                </a:solidFill>
              </a:rPr>
              <a:t>语法（四）：忽</a:t>
            </a:r>
            <a:r>
              <a:rPr lang="en-US" altLang="zh-CN" sz="3600" smtClean="0">
                <a:solidFill>
                  <a:schemeClr val="tx1"/>
                </a:solidFill>
              </a:rPr>
              <a:t>……</a:t>
            </a:r>
            <a:r>
              <a:rPr lang="zh-CN" altLang="en-US" sz="3600" smtClean="0">
                <a:solidFill>
                  <a:schemeClr val="tx1"/>
                </a:solidFill>
              </a:rPr>
              <a:t>忽</a:t>
            </a:r>
            <a:r>
              <a:rPr lang="en-US" altLang="zh-CN" sz="3600" smtClean="0">
                <a:solidFill>
                  <a:schemeClr val="tx1"/>
                </a:solidFill>
              </a:rPr>
              <a:t>……</a:t>
            </a:r>
            <a:endParaRPr lang="zh-CN" altLang="en-US" sz="3600" smtClean="0">
              <a:solidFill>
                <a:schemeClr val="tx1"/>
              </a:solidFill>
            </a:endParaRPr>
          </a:p>
        </p:txBody>
      </p:sp>
      <p:sp>
        <p:nvSpPr>
          <p:cNvPr id="100355" name="内容占位符 2"/>
          <p:cNvSpPr>
            <a:spLocks noGrp="1"/>
          </p:cNvSpPr>
          <p:nvPr>
            <p:ph idx="1"/>
          </p:nvPr>
        </p:nvSpPr>
        <p:spPr>
          <a:xfrm>
            <a:off x="166688" y="2420938"/>
            <a:ext cx="8964612" cy="17287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1. </a:t>
            </a:r>
            <a:r>
              <a:rPr lang="zh-CN" altLang="en-US" sz="2800" b="1" smtClean="0"/>
              <a:t>星星</a:t>
            </a:r>
            <a:r>
              <a:rPr lang="zh-CN" altLang="en-US" sz="2800" b="1" smtClean="0">
                <a:solidFill>
                  <a:srgbClr val="FF0000"/>
                </a:solidFill>
              </a:rPr>
              <a:t>忽</a:t>
            </a:r>
            <a:r>
              <a:rPr lang="zh-CN" altLang="en-US" sz="2800" b="1" smtClean="0"/>
              <a:t>明</a:t>
            </a:r>
            <a:r>
              <a:rPr lang="zh-CN" altLang="en-US" sz="2800" b="1" smtClean="0">
                <a:solidFill>
                  <a:srgbClr val="FF0000"/>
                </a:solidFill>
              </a:rPr>
              <a:t>忽</a:t>
            </a:r>
            <a:r>
              <a:rPr lang="zh-CN" altLang="en-US" sz="2800" b="1" smtClean="0"/>
              <a:t>暗地闪烁着，好像人在眨眼睛。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2. </a:t>
            </a:r>
            <a:r>
              <a:rPr lang="zh-CN" altLang="en-US" sz="2800" b="1" smtClean="0"/>
              <a:t>他的脾气</a:t>
            </a:r>
            <a:r>
              <a:rPr lang="zh-CN" altLang="en-US" sz="2800" b="1" smtClean="0">
                <a:solidFill>
                  <a:srgbClr val="FF0000"/>
                </a:solidFill>
              </a:rPr>
              <a:t>忽</a:t>
            </a:r>
            <a:r>
              <a:rPr lang="zh-CN" altLang="en-US" sz="2800" b="1" smtClean="0"/>
              <a:t>好</a:t>
            </a:r>
            <a:r>
              <a:rPr lang="zh-CN" altLang="en-US" sz="2800" b="1" smtClean="0">
                <a:solidFill>
                  <a:srgbClr val="FF0000"/>
                </a:solidFill>
              </a:rPr>
              <a:t>忽</a:t>
            </a:r>
            <a:r>
              <a:rPr lang="zh-CN" altLang="en-US" sz="2800" b="1" smtClean="0"/>
              <a:t>坏，谁都不愿意跟他打交道。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</a:t>
            </a:r>
            <a:r>
              <a:rPr lang="en-US" altLang="zh-CN" sz="2800" b="1" smtClean="0">
                <a:solidFill>
                  <a:srgbClr val="000000"/>
                </a:solidFill>
              </a:rPr>
              <a:t>.</a:t>
            </a:r>
            <a:r>
              <a:rPr lang="zh-CN" altLang="en-US" sz="2800" b="1" smtClean="0">
                <a:ea typeface="楷体_GB2312" pitchFamily="49" charset="-122"/>
              </a:rPr>
              <a:t>小狗</a:t>
            </a:r>
            <a:r>
              <a:rPr lang="zh-CN" altLang="en-US" sz="2800" b="1" smtClean="0">
                <a:solidFill>
                  <a:srgbClr val="FF0000"/>
                </a:solidFill>
                <a:ea typeface="楷体_GB2312" pitchFamily="49" charset="-122"/>
              </a:rPr>
              <a:t>忽</a:t>
            </a:r>
            <a:r>
              <a:rPr lang="zh-CN" altLang="en-US" sz="2800" b="1" smtClean="0">
                <a:ea typeface="楷体_GB2312" pitchFamily="49" charset="-122"/>
              </a:rPr>
              <a:t>前</a:t>
            </a:r>
            <a:r>
              <a:rPr lang="zh-CN" altLang="en-US" sz="2800" b="1" smtClean="0">
                <a:solidFill>
                  <a:srgbClr val="FF0000"/>
                </a:solidFill>
                <a:ea typeface="楷体_GB2312" pitchFamily="49" charset="-122"/>
              </a:rPr>
              <a:t>忽</a:t>
            </a:r>
            <a:r>
              <a:rPr lang="zh-CN" altLang="en-US" sz="2800" b="1" smtClean="0">
                <a:ea typeface="楷体_GB2312" pitchFamily="49" charset="-122"/>
              </a:rPr>
              <a:t>后，</a:t>
            </a:r>
            <a:r>
              <a:rPr lang="zh-CN" altLang="en-US" sz="2800" b="1" smtClean="0">
                <a:solidFill>
                  <a:srgbClr val="FF0000"/>
                </a:solidFill>
                <a:ea typeface="楷体_GB2312" pitchFamily="49" charset="-122"/>
              </a:rPr>
              <a:t>忽</a:t>
            </a:r>
            <a:r>
              <a:rPr lang="zh-CN" altLang="en-US" sz="2800" b="1" smtClean="0">
                <a:ea typeface="楷体_GB2312" pitchFamily="49" charset="-122"/>
              </a:rPr>
              <a:t>左</a:t>
            </a:r>
            <a:r>
              <a:rPr lang="zh-CN" altLang="en-US" sz="2800" b="1" smtClean="0">
                <a:solidFill>
                  <a:srgbClr val="FF0000"/>
                </a:solidFill>
                <a:ea typeface="楷体_GB2312" pitchFamily="49" charset="-122"/>
              </a:rPr>
              <a:t>忽</a:t>
            </a:r>
            <a:r>
              <a:rPr lang="zh-CN" altLang="en-US" sz="2800" b="1" smtClean="0">
                <a:ea typeface="楷体_GB2312" pitchFamily="49" charset="-122"/>
              </a:rPr>
              <a:t>右，一直跟着我散步</a:t>
            </a:r>
            <a:r>
              <a:rPr lang="zh-CN" altLang="en-US" sz="2800" smtClean="0">
                <a:ea typeface="楷体_GB2312" pitchFamily="49" charset="-122"/>
              </a:rPr>
              <a:t>。</a:t>
            </a:r>
            <a:endParaRPr lang="en-US" altLang="zh-CN" sz="2800" smtClean="0">
              <a:ea typeface="楷体_GB2312" pitchFamily="49" charset="-122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23813" y="4508500"/>
            <a:ext cx="8964613" cy="1819275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/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Arial" charset="0"/>
              <a:buChar char="•"/>
              <a:defRPr/>
            </a:pPr>
            <a:r>
              <a:rPr kumimoji="1" lang="zh-CN" altLang="en-US" sz="2800" b="1" dirty="0" smtClean="0">
                <a:solidFill>
                  <a:srgbClr val="000000"/>
                </a:solidFill>
                <a:ea typeface="楷体_GB2312" pitchFamily="49" charset="-122"/>
              </a:rPr>
              <a:t>忽高忽低、忽好忽坏、忽明忽暗、忽冷忽热</a:t>
            </a:r>
            <a:endParaRPr kumimoji="1" lang="en-US" altLang="zh-CN" sz="2800" b="1" dirty="0" smtClean="0">
              <a:solidFill>
                <a:srgbClr val="000000"/>
              </a:solidFill>
              <a:ea typeface="楷体_GB2312" pitchFamily="49" charset="-122"/>
            </a:endParaRPr>
          </a:p>
          <a:p>
            <a:pPr marL="0" indent="0" eaLnBrk="1" hangingPunct="1">
              <a:spcBef>
                <a:spcPct val="50000"/>
              </a:spcBef>
              <a:buClrTx/>
              <a:buSzTx/>
              <a:buFont typeface="Wingdings" pitchFamily="2" charset="2"/>
              <a:buNone/>
              <a:defRPr/>
            </a:pPr>
            <a:r>
              <a:rPr kumimoji="1" lang="zh-CN" altLang="en-US" sz="2800" b="1" dirty="0" smtClean="0">
                <a:solidFill>
                  <a:srgbClr val="000000"/>
                </a:solidFill>
                <a:ea typeface="楷体_GB2312" pitchFamily="49" charset="-122"/>
              </a:rPr>
              <a:t>     忽大忽小、忽快忽慢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Arial" charset="0"/>
              <a:buChar char="•"/>
              <a:defRPr/>
            </a:pPr>
            <a:r>
              <a:rPr kumimoji="1" lang="zh-CN" altLang="en-US" sz="2800" b="1" dirty="0" smtClean="0">
                <a:solidFill>
                  <a:srgbClr val="000000"/>
                </a:solidFill>
                <a:ea typeface="楷体_GB2312" pitchFamily="49" charset="-122"/>
              </a:rPr>
              <a:t>忽上忽下、忽左忽右、忽前忽后、忽东忽西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419475" y="2133600"/>
            <a:ext cx="792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</a:rPr>
              <a:t>shuò</a:t>
            </a:r>
            <a:endParaRPr lang="zh-CN" alt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  <p:bldP spid="4" grpId="0" animBg="1" autoUpdateAnimBg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即时练习</a:t>
            </a:r>
          </a:p>
        </p:txBody>
      </p:sp>
      <p:sp>
        <p:nvSpPr>
          <p:cNvPr id="92163" name="内容占位符 2"/>
          <p:cNvSpPr>
            <a:spLocks noGrp="1"/>
          </p:cNvSpPr>
          <p:nvPr>
            <p:ph idx="1"/>
          </p:nvPr>
        </p:nvSpPr>
        <p:spPr>
          <a:xfrm>
            <a:off x="395288" y="1773238"/>
            <a:ext cx="8748712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◇ 用“忽</a:t>
            </a:r>
            <a:r>
              <a:rPr lang="en-US" altLang="zh-CN" sz="2800" b="1" smtClean="0"/>
              <a:t>……</a:t>
            </a:r>
            <a:r>
              <a:rPr lang="zh-CN" altLang="en-US" sz="2800" b="1" smtClean="0"/>
              <a:t>忽</a:t>
            </a:r>
            <a:r>
              <a:rPr lang="en-US" altLang="zh-CN" sz="2800" b="1" smtClean="0"/>
              <a:t>……”</a:t>
            </a:r>
            <a:r>
              <a:rPr lang="zh-CN" altLang="en-US" sz="2800" b="1" smtClean="0"/>
              <a:t>完成句子：</a:t>
            </a:r>
          </a:p>
          <a:p>
            <a:pPr marL="0" indent="0">
              <a:buFont typeface="Wingdings" pitchFamily="2" charset="2"/>
              <a:buNone/>
            </a:pP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</a:t>
            </a:r>
            <a:r>
              <a:rPr lang="zh-CN" altLang="en-US" sz="2800" b="1" smtClean="0"/>
              <a:t>．这里的天气变化无常，气温</a:t>
            </a:r>
            <a:r>
              <a:rPr lang="en-US" altLang="zh-CN" sz="2800" b="1" smtClean="0"/>
              <a:t>______________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</a:t>
            </a:r>
            <a:r>
              <a:rPr lang="zh-CN" altLang="en-US" sz="2800" b="1" smtClean="0"/>
              <a:t>．他觉得身上</a:t>
            </a:r>
            <a:r>
              <a:rPr lang="en-US" altLang="zh-CN" sz="2800" b="1" smtClean="0"/>
              <a:t>______________</a:t>
            </a:r>
            <a:r>
              <a:rPr lang="zh-CN" altLang="en-US" sz="2800" b="1" smtClean="0"/>
              <a:t>，肯定是生病了。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3.  </a:t>
            </a:r>
            <a:r>
              <a:rPr lang="zh-CN" altLang="en-US" sz="2800" b="1" smtClean="0"/>
              <a:t>录音机的声音</a:t>
            </a:r>
            <a:r>
              <a:rPr lang="en-US" altLang="zh-CN" sz="2800" b="1" smtClean="0"/>
              <a:t>___________</a:t>
            </a:r>
            <a:r>
              <a:rPr lang="zh-CN" altLang="en-US" sz="2800" b="1" smtClean="0"/>
              <a:t>，看来得去修理了。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4.  </a:t>
            </a:r>
            <a:r>
              <a:rPr lang="zh-CN" altLang="en-US" sz="2800" b="1" smtClean="0"/>
              <a:t>那个声音</a:t>
            </a:r>
            <a:r>
              <a:rPr lang="en-US" altLang="zh-CN" sz="2800" b="1" smtClean="0"/>
              <a:t>____________</a:t>
            </a:r>
            <a:r>
              <a:rPr lang="zh-CN" altLang="en-US" sz="2800" b="1" smtClean="0"/>
              <a:t>，有的人说听见了，有的人说没听见，你听见了吗</a:t>
            </a:r>
            <a:r>
              <a:rPr lang="en-US" altLang="zh-CN" sz="2800" b="1" smtClean="0"/>
              <a:t>?</a:t>
            </a:r>
            <a:endParaRPr lang="zh-CN" altLang="en-US" sz="2800" b="1" smtClean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flipH="1">
            <a:off x="5427663" y="2708275"/>
            <a:ext cx="2673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忽高忽低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03575" y="326548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忽冷忽热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03575" y="3789363"/>
            <a:ext cx="25003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忽大忽小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55875" y="4273550"/>
            <a:ext cx="2500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忽大忽小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语法（五）：早晚</a:t>
            </a:r>
          </a:p>
        </p:txBody>
      </p:sp>
      <p:sp>
        <p:nvSpPr>
          <p:cNvPr id="93187" name="内容占位符 2"/>
          <p:cNvSpPr>
            <a:spLocks noGrp="1"/>
          </p:cNvSpPr>
          <p:nvPr>
            <p:ph idx="1"/>
          </p:nvPr>
        </p:nvSpPr>
        <p:spPr>
          <a:xfrm>
            <a:off x="457200" y="1689100"/>
            <a:ext cx="8686800" cy="45259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en-US" b="1" smtClean="0"/>
              <a:t>孩子大了，</a:t>
            </a:r>
            <a:r>
              <a:rPr lang="zh-CN" altLang="en-US" b="1" smtClean="0">
                <a:solidFill>
                  <a:srgbClr val="FF0000"/>
                </a:solidFill>
              </a:rPr>
              <a:t>早晚</a:t>
            </a:r>
            <a:r>
              <a:rPr lang="zh-CN" altLang="en-US" b="1" smtClean="0"/>
              <a:t>要离开父母，独立生活。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</a:t>
            </a:r>
            <a:r>
              <a:rPr lang="zh-CN" altLang="en-US" b="1" smtClean="0"/>
              <a:t>他跟妻子总是吵架，</a:t>
            </a:r>
            <a:r>
              <a:rPr lang="zh-CN" altLang="en-US" b="1" smtClean="0">
                <a:solidFill>
                  <a:srgbClr val="FF0000"/>
                </a:solidFill>
              </a:rPr>
              <a:t>早晚</a:t>
            </a:r>
            <a:r>
              <a:rPr lang="zh-CN" altLang="en-US" b="1" smtClean="0"/>
              <a:t>会离婚的。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即时练习</a:t>
            </a:r>
          </a:p>
        </p:txBody>
      </p:sp>
      <p:sp>
        <p:nvSpPr>
          <p:cNvPr id="94211" name="内容占位符 2"/>
          <p:cNvSpPr>
            <a:spLocks noGrp="1"/>
          </p:cNvSpPr>
          <p:nvPr>
            <p:ph idx="1"/>
          </p:nvPr>
        </p:nvSpPr>
        <p:spPr>
          <a:xfrm>
            <a:off x="257175" y="1752600"/>
            <a:ext cx="8886825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z="2800" b="1" smtClean="0">
                <a:solidFill>
                  <a:srgbClr val="000000"/>
                </a:solidFill>
              </a:rPr>
              <a:t>◇</a:t>
            </a:r>
            <a:r>
              <a:rPr lang="zh-CN" altLang="en-US" sz="2800" b="1" smtClean="0"/>
              <a:t>用“早晚”完成句子：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1.  </a:t>
            </a:r>
            <a:r>
              <a:rPr lang="zh-CN" altLang="en-US" sz="2800" b="1" smtClean="0"/>
              <a:t>像他这样，总是开车不遵守交规，</a:t>
            </a:r>
            <a:r>
              <a:rPr lang="en-US" altLang="zh-CN" sz="2800" b="1" smtClean="0"/>
              <a:t>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2.  ________________________</a:t>
            </a:r>
            <a:r>
              <a:rPr lang="zh-CN" altLang="en-US" sz="2800" b="1" smtClean="0"/>
              <a:t>，我们现在有钱了，明天就把借的钱还给她吧。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3.  </a:t>
            </a:r>
            <a:r>
              <a:rPr lang="zh-CN" altLang="en-US" sz="2800" b="1" smtClean="0"/>
              <a:t>你不用担心，</a:t>
            </a:r>
            <a:r>
              <a:rPr lang="en-US" altLang="zh-CN" sz="2800" b="1" smtClean="0"/>
              <a:t>________________________</a:t>
            </a:r>
            <a:r>
              <a:rPr lang="zh-CN" altLang="en-US" sz="2800" b="1" smtClean="0"/>
              <a:t>，我们就在这儿慢慢等他吧。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4.  </a:t>
            </a:r>
            <a:r>
              <a:rPr lang="zh-CN" altLang="en-US" sz="2800" b="1" smtClean="0"/>
              <a:t>这个规定很不合理，</a:t>
            </a:r>
            <a:r>
              <a:rPr lang="en-US" altLang="zh-CN" sz="2800" b="1" smtClean="0"/>
              <a:t>________</a:t>
            </a:r>
            <a:r>
              <a:rPr lang="zh-CN" altLang="en-US" sz="2800" b="1" smtClean="0"/>
              <a:t>，晚改不如早改。</a:t>
            </a:r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15063" y="2205038"/>
            <a:ext cx="22145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早晚</a:t>
            </a:r>
            <a:r>
              <a:rPr lang="zh-CN" altLang="en-US" sz="2800" b="1">
                <a:solidFill>
                  <a:srgbClr val="0000FF"/>
                </a:solidFill>
              </a:rPr>
              <a:t>要出事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70038" y="2730500"/>
            <a:ext cx="2571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钱</a:t>
            </a:r>
            <a:r>
              <a:rPr lang="zh-CN" altLang="en-US" sz="2800" b="1">
                <a:solidFill>
                  <a:srgbClr val="FF0000"/>
                </a:solidFill>
              </a:rPr>
              <a:t>早晚</a:t>
            </a:r>
            <a:r>
              <a:rPr lang="zh-CN" altLang="en-US" sz="2800" b="1">
                <a:solidFill>
                  <a:srgbClr val="0000FF"/>
                </a:solidFill>
              </a:rPr>
              <a:t>得还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435350" y="3633788"/>
            <a:ext cx="2428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他</a:t>
            </a:r>
            <a:r>
              <a:rPr lang="zh-CN" altLang="en-US" sz="2800" b="1">
                <a:solidFill>
                  <a:srgbClr val="FF0000"/>
                </a:solidFill>
              </a:rPr>
              <a:t>早晚</a:t>
            </a:r>
            <a:r>
              <a:rPr lang="zh-CN" altLang="en-US" sz="2800" b="1">
                <a:solidFill>
                  <a:srgbClr val="0000FF"/>
                </a:solidFill>
              </a:rPr>
              <a:t>会来的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40200" y="4581525"/>
            <a:ext cx="2143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早晚</a:t>
            </a:r>
            <a:r>
              <a:rPr lang="zh-CN" altLang="en-US" sz="2800" b="1">
                <a:solidFill>
                  <a:srgbClr val="0000FF"/>
                </a:solidFill>
              </a:rPr>
              <a:t>得改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内容占位符 2"/>
          <p:cNvSpPr>
            <a:spLocks noGrp="1"/>
          </p:cNvSpPr>
          <p:nvPr>
            <p:ph idx="1"/>
          </p:nvPr>
        </p:nvSpPr>
        <p:spPr>
          <a:xfrm>
            <a:off x="587375" y="115888"/>
            <a:ext cx="8532813" cy="109061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zh-CN" altLang="en-US" b="1" smtClean="0"/>
              <a:t>我们的生活状态有什么问题？</a:t>
            </a:r>
            <a:endParaRPr lang="en-US" altLang="zh-CN" b="1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8313" y="1341438"/>
          <a:ext cx="7991475" cy="5183187"/>
        </p:xfrm>
        <a:graphic>
          <a:graphicData uri="http://schemas.openxmlformats.org/drawingml/2006/table">
            <a:tbl>
              <a:tblPr/>
              <a:tblGrid>
                <a:gridCol w="1727886"/>
                <a:gridCol w="3162361"/>
                <a:gridCol w="3101228"/>
              </a:tblGrid>
              <a:tr h="652829">
                <a:tc>
                  <a:txBody>
                    <a:bodyPr/>
                    <a:lstStyle/>
                    <a:p>
                      <a:endParaRPr lang="zh-CN" altLang="en-US" sz="2800" dirty="0"/>
                    </a:p>
                  </a:txBody>
                  <a:tcPr marL="91424" marR="91424" marT="45708" marB="45708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 smtClean="0"/>
                        <a:t>夏天</a:t>
                      </a:r>
                      <a:endParaRPr lang="zh-CN" altLang="en-US" sz="2800" b="1" dirty="0"/>
                    </a:p>
                  </a:txBody>
                  <a:tcPr marL="91424" marR="914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 smtClean="0"/>
                        <a:t>冬天</a:t>
                      </a:r>
                      <a:endParaRPr lang="zh-CN" altLang="en-US" sz="2800" b="1" dirty="0"/>
                    </a:p>
                  </a:txBody>
                  <a:tcPr marL="91424" marR="914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7210">
                <a:tc>
                  <a:txBody>
                    <a:bodyPr/>
                    <a:lstStyle/>
                    <a:p>
                      <a:r>
                        <a:rPr lang="zh-CN" altLang="en-US" sz="2800" b="1" dirty="0" smtClean="0"/>
                        <a:t>“生活状态”</a:t>
                      </a:r>
                      <a:endParaRPr lang="zh-CN" altLang="en-US" sz="2800" b="1" dirty="0"/>
                    </a:p>
                  </a:txBody>
                  <a:tcPr marL="91424" marR="914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 marL="91424" marR="914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 marL="91424" marR="914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453">
                <a:tc>
                  <a:txBody>
                    <a:bodyPr/>
                    <a:lstStyle/>
                    <a:p>
                      <a:r>
                        <a:rPr lang="zh-CN" altLang="en-US" sz="2800" b="1" dirty="0" smtClean="0"/>
                        <a:t>有什么问题？</a:t>
                      </a:r>
                      <a:endParaRPr lang="zh-CN" altLang="en-US" sz="2800" b="1" dirty="0"/>
                    </a:p>
                  </a:txBody>
                  <a:tcPr marL="91424" marR="914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 marL="91424" marR="914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 marL="91424" marR="914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695">
                <a:tc>
                  <a:txBody>
                    <a:bodyPr/>
                    <a:lstStyle/>
                    <a:p>
                      <a:r>
                        <a:rPr lang="zh-CN" altLang="en-US" sz="2800" b="1" dirty="0" smtClean="0"/>
                        <a:t>怎么解决？</a:t>
                      </a:r>
                      <a:endParaRPr lang="zh-CN" altLang="en-US" sz="2800" b="1" dirty="0"/>
                    </a:p>
                  </a:txBody>
                  <a:tcPr marL="91424" marR="914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 marL="91424" marR="914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 marL="91424" marR="914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95513" y="2114550"/>
            <a:ext cx="31686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唯恐  空调   屋子；</a:t>
            </a:r>
            <a:endParaRPr lang="en-US" altLang="zh-CN" sz="2800" b="1">
              <a:solidFill>
                <a:srgbClr val="0000FF"/>
              </a:solidFill>
            </a:endParaRPr>
          </a:p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开着  甚至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24075" y="3500438"/>
            <a:ext cx="33131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确实  可对</a:t>
            </a:r>
            <a:r>
              <a:rPr lang="en-US" altLang="zh-CN" sz="2800" b="1">
                <a:solidFill>
                  <a:srgbClr val="0000FF"/>
                </a:solidFill>
              </a:rPr>
              <a:t>……</a:t>
            </a:r>
            <a:r>
              <a:rPr lang="zh-CN" altLang="en-US" sz="2800" b="1">
                <a:solidFill>
                  <a:srgbClr val="0000FF"/>
                </a:solidFill>
              </a:rPr>
              <a:t>来说   </a:t>
            </a:r>
            <a:r>
              <a:rPr lang="zh-CN" altLang="en-US" sz="2800" b="1">
                <a:solidFill>
                  <a:srgbClr val="FF0000"/>
                </a:solidFill>
              </a:rPr>
              <a:t>不见得</a:t>
            </a:r>
            <a:r>
              <a:rPr lang="zh-CN" altLang="en-US" sz="2800" b="1">
                <a:solidFill>
                  <a:srgbClr val="0000FF"/>
                </a:solidFill>
              </a:rPr>
              <a:t>  </a:t>
            </a:r>
            <a:r>
              <a:rPr lang="en-US" altLang="zh-CN" sz="2800" b="1">
                <a:solidFill>
                  <a:srgbClr val="0000FF"/>
                </a:solidFill>
              </a:rPr>
              <a:t>……</a:t>
            </a:r>
            <a:r>
              <a:rPr lang="zh-CN" altLang="en-US" sz="2800" b="1">
                <a:solidFill>
                  <a:srgbClr val="FF0000"/>
                </a:solidFill>
              </a:rPr>
              <a:t>得要命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68538" y="5354638"/>
            <a:ext cx="33115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适度   最好   </a:t>
            </a:r>
            <a:endParaRPr lang="en-US" altLang="zh-CN" sz="2800" b="1">
              <a:solidFill>
                <a:srgbClr val="0000FF"/>
              </a:solidFill>
            </a:endParaRPr>
          </a:p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保持通风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435600" y="2133600"/>
            <a:ext cx="33131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唯恐  暖气  房间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364163" y="3500438"/>
            <a:ext cx="31686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待  毛孔  低温环境  </a:t>
            </a:r>
            <a:r>
              <a:rPr lang="zh-CN" altLang="en-US" sz="2800" b="1">
                <a:solidFill>
                  <a:srgbClr val="FF0000"/>
                </a:solidFill>
              </a:rPr>
              <a:t>忽</a:t>
            </a:r>
            <a:r>
              <a:rPr lang="en-US" altLang="zh-CN" sz="2800" b="1">
                <a:solidFill>
                  <a:srgbClr val="FF0000"/>
                </a:solidFill>
              </a:rPr>
              <a:t>……</a:t>
            </a:r>
            <a:r>
              <a:rPr lang="zh-CN" altLang="en-US" sz="2800" b="1">
                <a:solidFill>
                  <a:srgbClr val="FF0000"/>
                </a:solidFill>
              </a:rPr>
              <a:t>忽</a:t>
            </a:r>
            <a:r>
              <a:rPr lang="en-US" altLang="zh-CN" sz="2800" b="1">
                <a:solidFill>
                  <a:srgbClr val="FF0000"/>
                </a:solidFill>
              </a:rPr>
              <a:t>……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容易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435600" y="5346700"/>
            <a:ext cx="29400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控制在</a:t>
            </a:r>
            <a:r>
              <a:rPr lang="en-US" altLang="zh-CN" sz="2800" b="1">
                <a:solidFill>
                  <a:srgbClr val="0000FF"/>
                </a:solidFill>
              </a:rPr>
              <a:t>……</a:t>
            </a:r>
            <a:r>
              <a:rPr lang="zh-CN" altLang="en-US" sz="2800" b="1">
                <a:solidFill>
                  <a:srgbClr val="0000FF"/>
                </a:solidFill>
              </a:rPr>
              <a:t>左右，千万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6210</TotalTime>
  <Words>592</Words>
  <Application>Microsoft Office PowerPoint</Application>
  <PresentationFormat>全屏显示(4:3)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22</vt:i4>
      </vt:variant>
      <vt:variant>
        <vt:lpstr>幻灯片标题</vt:lpstr>
      </vt:variant>
      <vt:variant>
        <vt:i4>11</vt:i4>
      </vt:variant>
    </vt:vector>
  </HeadingPairs>
  <TitlesOfParts>
    <vt:vector size="40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19_Blends</vt:lpstr>
      <vt:lpstr>21_Blends</vt:lpstr>
      <vt:lpstr>22_Blends</vt:lpstr>
      <vt:lpstr>24_Blends</vt:lpstr>
      <vt:lpstr>25_Blends</vt:lpstr>
      <vt:lpstr>17_Blends</vt:lpstr>
      <vt:lpstr>PowerPoint 演示文稿</vt:lpstr>
      <vt:lpstr>复习：</vt:lpstr>
      <vt:lpstr>复习：</vt:lpstr>
      <vt:lpstr>生词</vt:lpstr>
      <vt:lpstr>语法（四）：忽……忽……</vt:lpstr>
      <vt:lpstr>即时练习</vt:lpstr>
      <vt:lpstr>语法（五）：早晚</vt:lpstr>
      <vt:lpstr>即时练习</vt:lpstr>
      <vt:lpstr>PowerPoint 演示文稿</vt:lpstr>
      <vt:lpstr>小结</vt:lpstr>
      <vt:lpstr>预习：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311</cp:revision>
  <dcterms:created xsi:type="dcterms:W3CDTF">2011-10-16T07:10:07Z</dcterms:created>
  <dcterms:modified xsi:type="dcterms:W3CDTF">2015-04-10T08:16:58Z</dcterms:modified>
</cp:coreProperties>
</file>