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9656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395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591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4161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082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103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614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456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426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DBB0-49CC-4933-8CA5-AFB8D9E9E2B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A92D6266-67BE-4A64-87D0-4579BDE17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698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29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475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71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407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12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336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21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733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5BF8C8E-BBD4-40AE-9C27-75E08F4B99A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8A905A-BFFB-4BA0-823A-A7D45BF602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49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8E27FA-1DA3-43E5-BFDB-481FEA7C5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Büro türleri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3FB4B36-8168-4BDA-956F-E6C233707F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47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618978" y="534572"/>
            <a:ext cx="10818056" cy="4965896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600" dirty="0"/>
              <a:t> </a:t>
            </a:r>
            <a:r>
              <a:rPr lang="tr-TR" sz="3600" i="1" u="sng" cap="none" dirty="0"/>
              <a:t>Kuruluş Amaçlarına Göre Bürolar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B</a:t>
            </a:r>
            <a:r>
              <a:rPr lang="tr-TR" cap="none" dirty="0"/>
              <a:t>ürolar; kar sağlamak, hizmet üretmek ya da toplum yararına faaliyette bulunmak amacıyla kurulabilir.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506437" y="450166"/>
            <a:ext cx="10677378" cy="5050302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600" b="1" i="1" u="sng" cap="none" dirty="0"/>
              <a:t>Yerleşim Yerine Göre Bürolar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B</a:t>
            </a:r>
            <a:r>
              <a:rPr lang="tr-TR" cap="none" dirty="0"/>
              <a:t>ürolar, yerleşim yerine göre açık büro ve kapalı büro olmak üzere ikiye ayrılırlar.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548639" y="703386"/>
            <a:ext cx="10944665" cy="4909624"/>
          </a:xfrm>
        </p:spPr>
        <p:txBody>
          <a:bodyPr>
            <a:normAutofit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2400" b="1" i="1" cap="none" dirty="0"/>
              <a:t>Açık Bürolar; </a:t>
            </a:r>
            <a:r>
              <a:rPr lang="tr-TR" sz="2400" dirty="0"/>
              <a:t>ç</a:t>
            </a:r>
            <a:r>
              <a:rPr lang="tr-TR" sz="2400" cap="none" dirty="0"/>
              <a:t>alışanlarda büyük salonlarda bir arada bulundukları bürolardır. bu tür bürolarda bölümler birbirinden dolaplar, çiçeklikler, paravanları vb. sayesinde ayrılır.</a:t>
            </a:r>
            <a:endParaRPr lang="tr-TR" sz="24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590843" y="436098"/>
            <a:ext cx="10592972" cy="4909625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b="1" i="1" u="sng" cap="none" dirty="0"/>
              <a:t>Kapalı Bürolar; </a:t>
            </a:r>
            <a:r>
              <a:rPr lang="tr-TR" dirty="0"/>
              <a:t>G</a:t>
            </a:r>
            <a:r>
              <a:rPr lang="tr-TR" cap="none" dirty="0"/>
              <a:t>enellikle 1 ile 4 çalıştığı bürolardır. İşletmelerde yöneticiler kapalı tür büroları tercih ederler. ayrıca yoğun konsantrasyon ve gizlilik gerektiren işlerde çalışanların kapalı bürolarda çalışması uygundur.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534572" y="478302"/>
            <a:ext cx="10818056" cy="4979963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200" b="1" i="1" u="sng" cap="none" dirty="0"/>
              <a:t>Çağdaş Bürolar;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cap="none" dirty="0"/>
              <a:t>Gezici Bürolar,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cap="none" dirty="0"/>
              <a:t>Geçici, Ev Bürolar,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cap="none" dirty="0"/>
              <a:t>Sanal Bürolar Ve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cap="none" dirty="0"/>
              <a:t>Yaratıcı Bürolar olmak üzere beş grupta değerlendirilir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506437" y="633045"/>
            <a:ext cx="10325686" cy="4811151"/>
          </a:xfrm>
        </p:spPr>
        <p:txBody>
          <a:bodyPr/>
          <a:lstStyle/>
          <a:p>
            <a:pPr algn="just"/>
            <a:r>
              <a:rPr lang="tr-TR" sz="2800" b="1" i="1" u="sng" cap="none" dirty="0"/>
              <a:t>Gezici (Mobil) Bürolar; </a:t>
            </a:r>
            <a:r>
              <a:rPr lang="tr-TR" dirty="0"/>
              <a:t>M</a:t>
            </a:r>
            <a:r>
              <a:rPr lang="tr-TR" cap="none" dirty="0"/>
              <a:t>obil büro uygulaması, özellikle pazarlama, reklam, piyasa araştırması, kamuoyu yoklamaları gibi, bir işyerine bağlı olmadan yürütülebilecek faaliyetlerin, dizüstü bilgisayarlarla gerçekleştirilmesidir.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9</TotalTime>
  <Words>154</Words>
  <Application>Microsoft Office PowerPoint</Application>
  <PresentationFormat>Geniş ekran</PresentationFormat>
  <Paragraphs>13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Courier New</vt:lpstr>
      <vt:lpstr>Impact</vt:lpstr>
      <vt:lpstr>Wingdings</vt:lpstr>
      <vt:lpstr>Ana Olay</vt:lpstr>
      <vt:lpstr>Büro türleri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</cp:revision>
  <dcterms:created xsi:type="dcterms:W3CDTF">2020-05-03T16:10:02Z</dcterms:created>
  <dcterms:modified xsi:type="dcterms:W3CDTF">2020-05-03T17:12:55Z</dcterms:modified>
</cp:coreProperties>
</file>