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5BF8C8E-BBD4-40AE-9C27-75E08F4B99A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E8A905A-BFFB-4BA0-823A-A7D45BF60264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965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8C8E-BBD4-40AE-9C27-75E08F4B99A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905A-BFFB-4BA0-823A-A7D45BF602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839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8C8E-BBD4-40AE-9C27-75E08F4B99A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905A-BFFB-4BA0-823A-A7D45BF602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591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8C8E-BBD4-40AE-9C27-75E08F4B99A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905A-BFFB-4BA0-823A-A7D45BF60264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4161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8C8E-BBD4-40AE-9C27-75E08F4B99A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905A-BFFB-4BA0-823A-A7D45BF602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1082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8C8E-BBD4-40AE-9C27-75E08F4B99A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905A-BFFB-4BA0-823A-A7D45BF602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8103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8C8E-BBD4-40AE-9C27-75E08F4B99A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905A-BFFB-4BA0-823A-A7D45BF602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4614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8C8E-BBD4-40AE-9C27-75E08F4B99A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905A-BFFB-4BA0-823A-A7D45BF602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5456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8C8E-BBD4-40AE-9C27-75E08F4B99A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905A-BFFB-4BA0-823A-A7D45BF602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8426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DBB0-49CC-4933-8CA5-AFB8D9E9E2B3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A92D6266-67BE-4A64-87D0-4579BDE175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369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8C8E-BBD4-40AE-9C27-75E08F4B99A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905A-BFFB-4BA0-823A-A7D45BF602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129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8C8E-BBD4-40AE-9C27-75E08F4B99A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905A-BFFB-4BA0-823A-A7D45BF602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947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8C8E-BBD4-40AE-9C27-75E08F4B99A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905A-BFFB-4BA0-823A-A7D45BF602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071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8C8E-BBD4-40AE-9C27-75E08F4B99A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905A-BFFB-4BA0-823A-A7D45BF602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40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8C8E-BBD4-40AE-9C27-75E08F4B99A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905A-BFFB-4BA0-823A-A7D45BF602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51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8C8E-BBD4-40AE-9C27-75E08F4B99A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905A-BFFB-4BA0-823A-A7D45BF602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833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8C8E-BBD4-40AE-9C27-75E08F4B99A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905A-BFFB-4BA0-823A-A7D45BF602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32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8C8E-BBD4-40AE-9C27-75E08F4B99A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905A-BFFB-4BA0-823A-A7D45BF602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773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5BF8C8E-BBD4-40AE-9C27-75E08F4B99A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8A905A-BFFB-4BA0-823A-A7D45BF602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649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8E27FA-1DA3-43E5-BFDB-481FEA7C5F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Büro türleri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3FB4B36-8168-4BDA-956F-E6C233707F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4475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18978" y="534572"/>
            <a:ext cx="10818056" cy="4965896"/>
          </a:xfrm>
        </p:spPr>
        <p:txBody>
          <a:bodyPr/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tr-TR" sz="3600" dirty="0"/>
              <a:t> </a:t>
            </a:r>
            <a:r>
              <a:rPr lang="tr-TR" sz="3600" i="1" u="sng" cap="none" dirty="0"/>
              <a:t>Kuruluş Amaçlarına Göre Bürolar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dirty="0"/>
              <a:t>B</a:t>
            </a:r>
            <a:r>
              <a:rPr lang="tr-TR" cap="none" dirty="0"/>
              <a:t>ürolar; kar sağlamak, hizmet üretmek ya da toplum yararına faaliyette bulunmak amacıyla kurulabilir.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06437" y="450166"/>
            <a:ext cx="10677378" cy="5050302"/>
          </a:xfrm>
        </p:spPr>
        <p:txBody>
          <a:bodyPr/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tr-TR" sz="3600" b="1" i="1" u="sng" cap="none" dirty="0"/>
              <a:t>Yerleşim Yerine Göre Bürolar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/>
              <a:t>B</a:t>
            </a:r>
            <a:r>
              <a:rPr lang="tr-TR" cap="none" dirty="0"/>
              <a:t>ürolar, yerleşim yerine göre açık büro ve kapalı büro olmak üzere ikiye ayrılırlar.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548639" y="703386"/>
            <a:ext cx="10944665" cy="4909624"/>
          </a:xfrm>
        </p:spPr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tr-TR" sz="2400" b="1" i="1" cap="none" dirty="0"/>
              <a:t>Açık Bürolar; </a:t>
            </a:r>
            <a:r>
              <a:rPr lang="tr-TR" sz="2400" dirty="0"/>
              <a:t>ç</a:t>
            </a:r>
            <a:r>
              <a:rPr lang="tr-TR" sz="2400" cap="none" dirty="0"/>
              <a:t>alışanlarda büyük salonlarda bir arada bulundukları bürolardır. bu tür bürolarda bölümler birbirinden dolaplar, çiçeklikler, paravanları vb. sayesinde ayrılır.</a:t>
            </a:r>
            <a:endParaRPr lang="tr-TR" sz="24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590843" y="436098"/>
            <a:ext cx="10592972" cy="4909625"/>
          </a:xfrm>
        </p:spPr>
        <p:txBody>
          <a:bodyPr/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tr-TR" b="1" i="1" u="sng" cap="none" dirty="0"/>
              <a:t>Kapalı Bürolar; </a:t>
            </a:r>
            <a:r>
              <a:rPr lang="tr-TR" dirty="0"/>
              <a:t>G</a:t>
            </a:r>
            <a:r>
              <a:rPr lang="tr-TR" cap="none" dirty="0"/>
              <a:t>enellikle 1 ile 4 çalıştığı bürolardır. İşletmelerde yöneticiler kapalı tür büroları tercih ederler. ayrıca yoğun konsantrasyon ve gizlilik gerektiren işlerde çalışanların kapalı bürolarda çalışması uygundur.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34572" y="478302"/>
            <a:ext cx="10818056" cy="4979963"/>
          </a:xfrm>
        </p:spPr>
        <p:txBody>
          <a:bodyPr/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tr-TR" sz="3200" b="1" i="1" u="sng" cap="none" dirty="0"/>
              <a:t>Çağdaş Bürolar;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cap="none" dirty="0"/>
              <a:t>Gezici Bürolar,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cap="none" dirty="0"/>
              <a:t>Geçici, Ev Bürolar,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cap="none" dirty="0"/>
              <a:t>Sanal Bürolar Ve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tr-TR" cap="none" dirty="0"/>
              <a:t>Yaratıcı Bürolar olmak üzere beş grupta değerlendirilir</a:t>
            </a:r>
            <a:r>
              <a:rPr lang="tr-TR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06437" y="633045"/>
            <a:ext cx="10325686" cy="4811151"/>
          </a:xfrm>
        </p:spPr>
        <p:txBody>
          <a:bodyPr/>
          <a:lstStyle/>
          <a:p>
            <a:pPr algn="just"/>
            <a:r>
              <a:rPr lang="tr-TR" sz="2800" b="1" i="1" u="sng" cap="none" dirty="0"/>
              <a:t>Gezici (Mobil) Bürolar; </a:t>
            </a:r>
            <a:r>
              <a:rPr lang="tr-TR" dirty="0"/>
              <a:t>M</a:t>
            </a:r>
            <a:r>
              <a:rPr lang="tr-TR" cap="none" dirty="0"/>
              <a:t>obil büro uygulaması, özellikle pazarlama, reklam, piyasa araştırması, kamuoyu yoklamaları gibi, bir işyerine bağlı olmadan yürütülebilecek faaliyetlerin, dizüstü bilgisayarlarla gerçekleştirilmesidir.</a:t>
            </a:r>
            <a:endParaRPr lang="tr-T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TM04033927[[fn=Ana Olay]]</Template>
  <TotalTime>9</TotalTime>
  <Words>154</Words>
  <Application>Microsoft Office PowerPoint</Application>
  <PresentationFormat>Geniş ekran</PresentationFormat>
  <Paragraphs>13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2" baseType="lpstr">
      <vt:lpstr>Arial</vt:lpstr>
      <vt:lpstr>Courier New</vt:lpstr>
      <vt:lpstr>Impact</vt:lpstr>
      <vt:lpstr>Wingdings</vt:lpstr>
      <vt:lpstr>Ana Olay</vt:lpstr>
      <vt:lpstr>Büro türleri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2</cp:revision>
  <dcterms:created xsi:type="dcterms:W3CDTF">2020-05-03T16:10:02Z</dcterms:created>
  <dcterms:modified xsi:type="dcterms:W3CDTF">2020-05-03T17:12:55Z</dcterms:modified>
</cp:coreProperties>
</file>