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09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71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753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901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619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660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616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897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887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61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63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368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24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76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20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1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86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5771298-73F9-4C74-B549-B970AE245B9A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42E74D0-C281-41B4-9D90-4997ACF6FF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72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Neşeye Şarkı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383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2’lik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1343006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1704681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666380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2011523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801754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5201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634585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048560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640951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Hizaları kontrol edin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1132671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4226901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2766728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387" y="2557463"/>
            <a:ext cx="4425226" cy="3317875"/>
          </a:xfrm>
        </p:spPr>
      </p:pic>
    </p:spTree>
    <p:extLst>
      <p:ext uri="{BB962C8B-B14F-4D97-AF65-F5344CB8AC3E}">
        <p14:creationId xmlns:p14="http://schemas.microsoft.com/office/powerpoint/2010/main" val="4254306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387" y="2557463"/>
            <a:ext cx="4425226" cy="3317875"/>
          </a:xfrm>
        </p:spPr>
      </p:pic>
    </p:spTree>
    <p:extLst>
      <p:ext uri="{BB962C8B-B14F-4D97-AF65-F5344CB8AC3E}">
        <p14:creationId xmlns:p14="http://schemas.microsoft.com/office/powerpoint/2010/main" val="1671272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951804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062992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352689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944129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4274653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Süreye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197520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pozisyon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1222336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857" y="2763543"/>
            <a:ext cx="6184285" cy="2905714"/>
          </a:xfrm>
        </p:spPr>
      </p:pic>
    </p:spTree>
    <p:extLst>
      <p:ext uri="{BB962C8B-B14F-4D97-AF65-F5344CB8AC3E}">
        <p14:creationId xmlns:p14="http://schemas.microsoft.com/office/powerpoint/2010/main" val="3552008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46778" y="2557463"/>
            <a:ext cx="5898444" cy="3317875"/>
          </a:xfrm>
        </p:spPr>
      </p:pic>
    </p:spTree>
    <p:extLst>
      <p:ext uri="{BB962C8B-B14F-4D97-AF65-F5344CB8AC3E}">
        <p14:creationId xmlns:p14="http://schemas.microsoft.com/office/powerpoint/2010/main" val="2870935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428" y="2763543"/>
            <a:ext cx="6377143" cy="2905714"/>
          </a:xfrm>
        </p:spPr>
      </p:pic>
    </p:spTree>
    <p:extLst>
      <p:ext uri="{BB962C8B-B14F-4D97-AF65-F5344CB8AC3E}">
        <p14:creationId xmlns:p14="http://schemas.microsoft.com/office/powerpoint/2010/main" val="1091977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14" y="2763543"/>
            <a:ext cx="6383571" cy="2905714"/>
          </a:xfrm>
        </p:spPr>
      </p:pic>
    </p:spTree>
    <p:extLst>
      <p:ext uri="{BB962C8B-B14F-4D97-AF65-F5344CB8AC3E}">
        <p14:creationId xmlns:p14="http://schemas.microsoft.com/office/powerpoint/2010/main" val="425416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11114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4’lük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3939244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8’lik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1010555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Noktalı 4’lük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03" y="2557463"/>
            <a:ext cx="4819793" cy="3317875"/>
          </a:xfrm>
        </p:spPr>
      </p:pic>
    </p:spTree>
    <p:extLst>
      <p:ext uri="{BB962C8B-B14F-4D97-AF65-F5344CB8AC3E}">
        <p14:creationId xmlns:p14="http://schemas.microsoft.com/office/powerpoint/2010/main" val="35869564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15</Words>
  <Application>Microsoft Office PowerPoint</Application>
  <PresentationFormat>Geniş ekran</PresentationFormat>
  <Paragraphs>10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3" baseType="lpstr">
      <vt:lpstr>Arial</vt:lpstr>
      <vt:lpstr>Garamond</vt:lpstr>
      <vt:lpstr>Organik</vt:lpstr>
      <vt:lpstr>Neşeye Şarkı</vt:lpstr>
      <vt:lpstr>PowerPoint Sunusu</vt:lpstr>
      <vt:lpstr>PowerPoint Sunusu</vt:lpstr>
      <vt:lpstr>PowerPoint Sunusu</vt:lpstr>
      <vt:lpstr>PowerPoint Sunusu</vt:lpstr>
      <vt:lpstr>ölçü</vt:lpstr>
      <vt:lpstr>4’lük</vt:lpstr>
      <vt:lpstr>8’lik</vt:lpstr>
      <vt:lpstr>Noktalı 4’lük</vt:lpstr>
      <vt:lpstr>2’lik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Hizaları kontrol edin</vt:lpstr>
      <vt:lpstr>parmak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Süreye dikkat</vt:lpstr>
      <vt:lpstr>pozisyon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Neşeye Şarkı</dc:title>
  <dc:creator>svr</dc:creator>
  <cp:lastModifiedBy>svr</cp:lastModifiedBy>
  <cp:revision>2</cp:revision>
  <dcterms:created xsi:type="dcterms:W3CDTF">2018-03-30T20:07:55Z</dcterms:created>
  <dcterms:modified xsi:type="dcterms:W3CDTF">2018-03-30T20:17:00Z</dcterms:modified>
</cp:coreProperties>
</file>