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9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071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75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90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261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60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616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89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88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61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63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336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24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6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20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1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586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771298-73F9-4C74-B549-B970AE245B9A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2E74D0-C281-41B4-9D90-4997ACF6FF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172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Neşeye Şarkı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638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2’lik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3" y="2557463"/>
            <a:ext cx="4819793" cy="3317875"/>
          </a:xfrm>
        </p:spPr>
      </p:pic>
    </p:spTree>
    <p:extLst>
      <p:ext uri="{BB962C8B-B14F-4D97-AF65-F5344CB8AC3E}">
        <p14:creationId xmlns:p14="http://schemas.microsoft.com/office/powerpoint/2010/main" val="134300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3" y="2557463"/>
            <a:ext cx="4819793" cy="3317875"/>
          </a:xfrm>
        </p:spPr>
      </p:pic>
    </p:spTree>
    <p:extLst>
      <p:ext uri="{BB962C8B-B14F-4D97-AF65-F5344CB8AC3E}">
        <p14:creationId xmlns:p14="http://schemas.microsoft.com/office/powerpoint/2010/main" val="170468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3" y="2557463"/>
            <a:ext cx="4819793" cy="3317875"/>
          </a:xfrm>
        </p:spPr>
      </p:pic>
    </p:spTree>
    <p:extLst>
      <p:ext uri="{BB962C8B-B14F-4D97-AF65-F5344CB8AC3E}">
        <p14:creationId xmlns:p14="http://schemas.microsoft.com/office/powerpoint/2010/main" val="666380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3" y="2557463"/>
            <a:ext cx="4819793" cy="3317875"/>
          </a:xfrm>
        </p:spPr>
      </p:pic>
    </p:spTree>
    <p:extLst>
      <p:ext uri="{BB962C8B-B14F-4D97-AF65-F5344CB8AC3E}">
        <p14:creationId xmlns:p14="http://schemas.microsoft.com/office/powerpoint/2010/main" val="201152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180175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520186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634585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04856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164095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Hizaları kontrol edin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3" y="2557463"/>
            <a:ext cx="4819793" cy="3317875"/>
          </a:xfrm>
        </p:spPr>
      </p:pic>
    </p:spTree>
    <p:extLst>
      <p:ext uri="{BB962C8B-B14F-4D97-AF65-F5344CB8AC3E}">
        <p14:creationId xmlns:p14="http://schemas.microsoft.com/office/powerpoint/2010/main" val="113267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3" y="2557463"/>
            <a:ext cx="4819793" cy="3317875"/>
          </a:xfrm>
        </p:spPr>
      </p:pic>
    </p:spTree>
    <p:extLst>
      <p:ext uri="{BB962C8B-B14F-4D97-AF65-F5344CB8AC3E}">
        <p14:creationId xmlns:p14="http://schemas.microsoft.com/office/powerpoint/2010/main" val="4226901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parmak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3" y="2557463"/>
            <a:ext cx="4819793" cy="3317875"/>
          </a:xfrm>
        </p:spPr>
      </p:pic>
    </p:spTree>
    <p:extLst>
      <p:ext uri="{BB962C8B-B14F-4D97-AF65-F5344CB8AC3E}">
        <p14:creationId xmlns:p14="http://schemas.microsoft.com/office/powerpoint/2010/main" val="2766728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87" y="2557463"/>
            <a:ext cx="4425226" cy="3317875"/>
          </a:xfrm>
        </p:spPr>
      </p:pic>
    </p:spTree>
    <p:extLst>
      <p:ext uri="{BB962C8B-B14F-4D97-AF65-F5344CB8AC3E}">
        <p14:creationId xmlns:p14="http://schemas.microsoft.com/office/powerpoint/2010/main" val="4254306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87" y="2557463"/>
            <a:ext cx="4425226" cy="3317875"/>
          </a:xfrm>
        </p:spPr>
      </p:pic>
    </p:spTree>
    <p:extLst>
      <p:ext uri="{BB962C8B-B14F-4D97-AF65-F5344CB8AC3E}">
        <p14:creationId xmlns:p14="http://schemas.microsoft.com/office/powerpoint/2010/main" val="1671272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951804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062992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352689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1944129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4274653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Süreye dikkat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3" y="2557463"/>
            <a:ext cx="4819793" cy="3317875"/>
          </a:xfrm>
        </p:spPr>
      </p:pic>
    </p:spTree>
    <p:extLst>
      <p:ext uri="{BB962C8B-B14F-4D97-AF65-F5344CB8AC3E}">
        <p14:creationId xmlns:p14="http://schemas.microsoft.com/office/powerpoint/2010/main" val="197520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pozisyon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122233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57" y="2763543"/>
            <a:ext cx="6184285" cy="2905714"/>
          </a:xfrm>
        </p:spPr>
      </p:pic>
    </p:spTree>
    <p:extLst>
      <p:ext uri="{BB962C8B-B14F-4D97-AF65-F5344CB8AC3E}">
        <p14:creationId xmlns:p14="http://schemas.microsoft.com/office/powerpoint/2010/main" val="3552008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287093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28" y="2763543"/>
            <a:ext cx="6377143" cy="2905714"/>
          </a:xfrm>
        </p:spPr>
      </p:pic>
    </p:spTree>
    <p:extLst>
      <p:ext uri="{BB962C8B-B14F-4D97-AF65-F5344CB8AC3E}">
        <p14:creationId xmlns:p14="http://schemas.microsoft.com/office/powerpoint/2010/main" val="109197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14" y="2763543"/>
            <a:ext cx="6383571" cy="2905714"/>
          </a:xfrm>
        </p:spPr>
      </p:pic>
    </p:spTree>
    <p:extLst>
      <p:ext uri="{BB962C8B-B14F-4D97-AF65-F5344CB8AC3E}">
        <p14:creationId xmlns:p14="http://schemas.microsoft.com/office/powerpoint/2010/main" val="425416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3" y="2557463"/>
            <a:ext cx="4819793" cy="3317875"/>
          </a:xfrm>
        </p:spPr>
      </p:pic>
    </p:spTree>
    <p:extLst>
      <p:ext uri="{BB962C8B-B14F-4D97-AF65-F5344CB8AC3E}">
        <p14:creationId xmlns:p14="http://schemas.microsoft.com/office/powerpoint/2010/main" val="11114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4’lük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3" y="2557463"/>
            <a:ext cx="4819793" cy="3317875"/>
          </a:xfrm>
        </p:spPr>
      </p:pic>
    </p:spTree>
    <p:extLst>
      <p:ext uri="{BB962C8B-B14F-4D97-AF65-F5344CB8AC3E}">
        <p14:creationId xmlns:p14="http://schemas.microsoft.com/office/powerpoint/2010/main" val="393924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8’lik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3" y="2557463"/>
            <a:ext cx="4819793" cy="3317875"/>
          </a:xfrm>
        </p:spPr>
      </p:pic>
    </p:spTree>
    <p:extLst>
      <p:ext uri="{BB962C8B-B14F-4D97-AF65-F5344CB8AC3E}">
        <p14:creationId xmlns:p14="http://schemas.microsoft.com/office/powerpoint/2010/main" val="101055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Noktalı 4’lük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3" y="2557463"/>
            <a:ext cx="4819793" cy="3317875"/>
          </a:xfrm>
        </p:spPr>
      </p:pic>
    </p:spTree>
    <p:extLst>
      <p:ext uri="{BB962C8B-B14F-4D97-AF65-F5344CB8AC3E}">
        <p14:creationId xmlns:p14="http://schemas.microsoft.com/office/powerpoint/2010/main" val="3586956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15</Words>
  <Application>Microsoft Office PowerPoint</Application>
  <PresentationFormat>Geniş ekran</PresentationFormat>
  <Paragraphs>10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Organik</vt:lpstr>
      <vt:lpstr>Neşeye Şarkı</vt:lpstr>
      <vt:lpstr>PowerPoint Sunusu</vt:lpstr>
      <vt:lpstr>PowerPoint Sunusu</vt:lpstr>
      <vt:lpstr>PowerPoint Sunusu</vt:lpstr>
      <vt:lpstr>PowerPoint Sunusu</vt:lpstr>
      <vt:lpstr>ölçü</vt:lpstr>
      <vt:lpstr>4’lük</vt:lpstr>
      <vt:lpstr>8’lik</vt:lpstr>
      <vt:lpstr>Noktalı 4’lük</vt:lpstr>
      <vt:lpstr>2’lik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Hizaları kontrol edin</vt:lpstr>
      <vt:lpstr>parmak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Süreye dikkat</vt:lpstr>
      <vt:lpstr>pozisyon</vt:lpstr>
      <vt:lpstr>PowerPoint Sunusu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Neşeye Şarkı</dc:title>
  <dc:creator>svr</dc:creator>
  <cp:lastModifiedBy>svr</cp:lastModifiedBy>
  <cp:revision>2</cp:revision>
  <dcterms:created xsi:type="dcterms:W3CDTF">2018-03-30T20:07:55Z</dcterms:created>
  <dcterms:modified xsi:type="dcterms:W3CDTF">2018-03-30T20:17:00Z</dcterms:modified>
</cp:coreProperties>
</file>