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0D4-4D09-4777-8D0D-B84AE1B88401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4ADD-6382-40D7-BC75-8A7D9FEE85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978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0D4-4D09-4777-8D0D-B84AE1B88401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4ADD-6382-40D7-BC75-8A7D9FEE85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7579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0D4-4D09-4777-8D0D-B84AE1B88401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4ADD-6382-40D7-BC75-8A7D9FEE85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1224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0D4-4D09-4777-8D0D-B84AE1B88401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4ADD-6382-40D7-BC75-8A7D9FEE85A3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47963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0D4-4D09-4777-8D0D-B84AE1B88401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4ADD-6382-40D7-BC75-8A7D9FEE85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9932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0D4-4D09-4777-8D0D-B84AE1B88401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4ADD-6382-40D7-BC75-8A7D9FEE85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454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0D4-4D09-4777-8D0D-B84AE1B88401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4ADD-6382-40D7-BC75-8A7D9FEE85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66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0D4-4D09-4777-8D0D-B84AE1B88401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4ADD-6382-40D7-BC75-8A7D9FEE85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61431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0D4-4D09-4777-8D0D-B84AE1B88401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4ADD-6382-40D7-BC75-8A7D9FEE85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312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0D4-4D09-4777-8D0D-B84AE1B88401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4ADD-6382-40D7-BC75-8A7D9FEE85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813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0D4-4D09-4777-8D0D-B84AE1B88401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4ADD-6382-40D7-BC75-8A7D9FEE85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9834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0D4-4D09-4777-8D0D-B84AE1B88401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4ADD-6382-40D7-BC75-8A7D9FEE85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893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0D4-4D09-4777-8D0D-B84AE1B88401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4ADD-6382-40D7-BC75-8A7D9FEE85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8735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0D4-4D09-4777-8D0D-B84AE1B88401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4ADD-6382-40D7-BC75-8A7D9FEE85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773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0D4-4D09-4777-8D0D-B84AE1B88401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4ADD-6382-40D7-BC75-8A7D9FEE85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9039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0D4-4D09-4777-8D0D-B84AE1B88401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4ADD-6382-40D7-BC75-8A7D9FEE85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6274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30D4-4D09-4777-8D0D-B84AE1B88401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4ADD-6382-40D7-BC75-8A7D9FEE85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1348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6A630D4-4D09-4777-8D0D-B84AE1B88401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74ADD-6382-40D7-BC75-8A7D9FEE85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12779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727201" y="1088572"/>
            <a:ext cx="8418285" cy="2397039"/>
          </a:xfrm>
        </p:spPr>
        <p:txBody>
          <a:bodyPr/>
          <a:lstStyle/>
          <a:p>
            <a:r>
              <a:rPr lang="tr-TR" sz="6000" dirty="0" smtClean="0"/>
              <a:t>SUNİ (REJENERE) LİFLER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86173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4842" y="204716"/>
            <a:ext cx="10658901" cy="6043684"/>
          </a:xfrm>
        </p:spPr>
        <p:txBody>
          <a:bodyPr/>
          <a:lstStyle/>
          <a:p>
            <a:r>
              <a:rPr lang="tr-TR" dirty="0"/>
              <a:t> Asetat Lifi </a:t>
            </a:r>
            <a:endParaRPr lang="tr-TR" dirty="0" smtClean="0"/>
          </a:p>
          <a:p>
            <a:r>
              <a:rPr lang="tr-TR" dirty="0" smtClean="0"/>
              <a:t>Saf </a:t>
            </a:r>
            <a:r>
              <a:rPr lang="tr-TR" dirty="0"/>
              <a:t>selülozdan, odun hamurundan, pamuk artıklarından </a:t>
            </a:r>
            <a:r>
              <a:rPr lang="tr-TR" dirty="0" err="1"/>
              <a:t>flament</a:t>
            </a:r>
            <a:r>
              <a:rPr lang="tr-TR" dirty="0"/>
              <a:t> halinde belirli kimyasal işlemler uygulanarak elde edilir. </a:t>
            </a:r>
            <a:r>
              <a:rPr lang="tr-TR" dirty="0" smtClean="0"/>
              <a:t>Uzun </a:t>
            </a:r>
            <a:r>
              <a:rPr lang="tr-TR" dirty="0"/>
              <a:t>süre suda bekletildiğinde parlaklığını yitirir. Asetat lifi kendi ağırlığının %6’sı kadar nem çekebilir. </a:t>
            </a:r>
            <a:endParaRPr lang="tr-TR" dirty="0" smtClean="0"/>
          </a:p>
          <a:p>
            <a:r>
              <a:rPr lang="tr-TR" dirty="0" smtClean="0"/>
              <a:t>Çok </a:t>
            </a:r>
            <a:r>
              <a:rPr lang="tr-TR" dirty="0"/>
              <a:t>esnek olduğundan neredeyse hiç buruşmaz. Kuru haldeki kopma dayanıklılığı azdır. Yaş haldeyken bu oran%30 daha düşer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Düşük dayanıklılığına rağmen dökümlü ve yumuşak olduğundan kullanıma uygundur</a:t>
            </a:r>
            <a:r>
              <a:rPr lang="tr-TR" dirty="0" smtClean="0"/>
              <a:t>. </a:t>
            </a:r>
            <a:r>
              <a:rPr lang="tr-TR" dirty="0"/>
              <a:t>Haşerelere karşı dayanıklılığı düşüktür, kalıcı lekeler oluşabilir (sandık lekesi</a:t>
            </a:r>
            <a:r>
              <a:rPr lang="tr-TR" dirty="0" smtClean="0"/>
              <a:t>).</a:t>
            </a:r>
          </a:p>
          <a:p>
            <a:r>
              <a:rPr lang="tr-TR" dirty="0" smtClean="0"/>
              <a:t> </a:t>
            </a:r>
            <a:r>
              <a:rPr lang="tr-TR" dirty="0"/>
              <a:t>İç çamaşırı, pelüş, kadife, elbiselik, </a:t>
            </a:r>
            <a:r>
              <a:rPr lang="tr-TR" dirty="0" err="1"/>
              <a:t>astarlık</a:t>
            </a:r>
            <a:r>
              <a:rPr lang="tr-TR" dirty="0"/>
              <a:t> kumaşlarda ve fantezi bükümlü ipliklerin yapımında kullanılır.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405" y="3978321"/>
            <a:ext cx="2449773" cy="244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97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2263" y="218364"/>
            <a:ext cx="10426889" cy="6030035"/>
          </a:xfrm>
        </p:spPr>
        <p:txBody>
          <a:bodyPr/>
          <a:lstStyle/>
          <a:p>
            <a:r>
              <a:rPr lang="tr-TR" dirty="0" smtClean="0"/>
              <a:t>PROTEİN ESASLI SUNİ LİFLER </a:t>
            </a:r>
          </a:p>
          <a:p>
            <a:r>
              <a:rPr lang="tr-TR" dirty="0" smtClean="0"/>
              <a:t>Hayvansal </a:t>
            </a:r>
            <a:r>
              <a:rPr lang="tr-TR" dirty="0"/>
              <a:t>ve bitkisel kaynaklı olabilir. </a:t>
            </a:r>
            <a:r>
              <a:rPr lang="tr-TR" dirty="0" smtClean="0"/>
              <a:t>Protein </a:t>
            </a:r>
            <a:r>
              <a:rPr lang="tr-TR" dirty="0"/>
              <a:t>karışımın çözelti içine püskürtülmesi ile elde edilir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      </a:t>
            </a:r>
            <a:r>
              <a:rPr lang="tr-TR" dirty="0"/>
              <a:t>Dört çeşittir. Bunlar;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  </a:t>
            </a:r>
            <a:r>
              <a:rPr lang="tr-TR" dirty="0"/>
              <a:t>Kazein </a:t>
            </a:r>
            <a:r>
              <a:rPr lang="tr-TR" dirty="0" smtClean="0"/>
              <a:t>elyafı</a:t>
            </a:r>
          </a:p>
          <a:p>
            <a:pPr marL="0" indent="0">
              <a:buNone/>
            </a:pPr>
            <a:r>
              <a:rPr lang="tr-TR" dirty="0" smtClean="0"/>
              <a:t>            </a:t>
            </a:r>
            <a:r>
              <a:rPr lang="tr-TR" dirty="0" err="1"/>
              <a:t>Zein</a:t>
            </a:r>
            <a:r>
              <a:rPr lang="tr-TR" dirty="0"/>
              <a:t> elyafı </a:t>
            </a:r>
          </a:p>
          <a:p>
            <a:pPr marL="0" indent="0">
              <a:buNone/>
            </a:pPr>
            <a:r>
              <a:rPr lang="tr-TR" dirty="0" smtClean="0"/>
              <a:t>            Soya </a:t>
            </a:r>
            <a:r>
              <a:rPr lang="tr-TR" dirty="0"/>
              <a:t>fasulyesi </a:t>
            </a:r>
            <a:r>
              <a:rPr lang="tr-TR" dirty="0" smtClean="0"/>
              <a:t>elyafı</a:t>
            </a:r>
          </a:p>
          <a:p>
            <a:pPr marL="0" indent="0">
              <a:buNone/>
            </a:pPr>
            <a:r>
              <a:rPr lang="tr-TR" dirty="0" smtClean="0"/>
              <a:t>            Yerfıstığı </a:t>
            </a:r>
            <a:r>
              <a:rPr lang="tr-TR" dirty="0"/>
              <a:t>elyafıdır.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077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2264" y="313900"/>
            <a:ext cx="10631606" cy="5934500"/>
          </a:xfrm>
        </p:spPr>
        <p:txBody>
          <a:bodyPr/>
          <a:lstStyle/>
          <a:p>
            <a:r>
              <a:rPr lang="tr-TR" dirty="0"/>
              <a:t> Kazein </a:t>
            </a:r>
            <a:r>
              <a:rPr lang="tr-TR" dirty="0" smtClean="0"/>
              <a:t>Elyafı</a:t>
            </a:r>
          </a:p>
          <a:p>
            <a:r>
              <a:rPr lang="tr-TR" dirty="0" smtClean="0"/>
              <a:t> </a:t>
            </a:r>
            <a:r>
              <a:rPr lang="tr-TR" dirty="0"/>
              <a:t>Kazein elyafının hammaddesi olan süt, pıhtılaştırılarak suyu çözülür. Geri kalan kısım toz haline getirilir. Kimyasal maddelerle çekilerek olgunlaşmaya bırakılır. Sertleştirilir, yıkama ve kurutma işlemiyle elyaf elde edilir. </a:t>
            </a:r>
            <a:endParaRPr lang="tr-TR" dirty="0" smtClean="0"/>
          </a:p>
          <a:p>
            <a:r>
              <a:rPr lang="tr-TR" dirty="0" smtClean="0"/>
              <a:t>Yün </a:t>
            </a:r>
            <a:r>
              <a:rPr lang="tr-TR" dirty="0"/>
              <a:t>ile karıştırılarak kullanılır. Yüne dolgunluk, yumuşaklık, sıcak tutum özelliği kazandırır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082" y="2470245"/>
            <a:ext cx="5630785" cy="399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81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2388" y="504968"/>
            <a:ext cx="10085696" cy="6100548"/>
          </a:xfrm>
        </p:spPr>
        <p:txBody>
          <a:bodyPr/>
          <a:lstStyle/>
          <a:p>
            <a:r>
              <a:rPr lang="tr-TR" dirty="0"/>
              <a:t> </a:t>
            </a:r>
            <a:r>
              <a:rPr lang="tr-TR" dirty="0" err="1"/>
              <a:t>Zein</a:t>
            </a:r>
            <a:r>
              <a:rPr lang="tr-TR" dirty="0"/>
              <a:t> Elyafı </a:t>
            </a:r>
            <a:endParaRPr lang="tr-TR" dirty="0" smtClean="0"/>
          </a:p>
          <a:p>
            <a:r>
              <a:rPr lang="tr-TR" dirty="0" smtClean="0"/>
              <a:t>Mısır </a:t>
            </a:r>
            <a:r>
              <a:rPr lang="tr-TR" dirty="0"/>
              <a:t>taneciklerinden çözelti elde edilir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Dinlenmeye (olgunlaşmaya) bırakılır. Çözelti delikli aparatlardan (düzeden) geçirilerek asetik banyoda katılaştırılır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Pamuk, naylon, </a:t>
            </a:r>
            <a:r>
              <a:rPr lang="tr-TR" dirty="0" err="1"/>
              <a:t>rayon</a:t>
            </a:r>
            <a:r>
              <a:rPr lang="tr-TR" dirty="0"/>
              <a:t> gibi liflerle kullanılarak yumuşaklık, sıcaklık özelikleri kazandırır. </a:t>
            </a:r>
            <a:endParaRPr lang="tr-TR" dirty="0" smtClean="0"/>
          </a:p>
          <a:p>
            <a:r>
              <a:rPr lang="tr-TR" dirty="0" smtClean="0"/>
              <a:t>Elbiselik </a:t>
            </a:r>
            <a:r>
              <a:rPr lang="tr-TR" dirty="0"/>
              <a:t>kumaşlar, örme eşyalar, </a:t>
            </a:r>
            <a:r>
              <a:rPr lang="tr-TR" dirty="0" smtClean="0"/>
              <a:t>çorap, battaniye </a:t>
            </a:r>
            <a:r>
              <a:rPr lang="tr-TR" dirty="0"/>
              <a:t>gibi mamullerin üretiminde karışım olarak kullanılır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638" y="3369858"/>
            <a:ext cx="3084608" cy="308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44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307" y="368489"/>
            <a:ext cx="10699845" cy="6291617"/>
          </a:xfrm>
        </p:spPr>
        <p:txBody>
          <a:bodyPr/>
          <a:lstStyle/>
          <a:p>
            <a:r>
              <a:rPr lang="tr-TR" dirty="0"/>
              <a:t> Soya Fasulyesi (</a:t>
            </a:r>
            <a:r>
              <a:rPr lang="tr-TR" dirty="0" err="1"/>
              <a:t>Sılkool</a:t>
            </a:r>
            <a:r>
              <a:rPr lang="tr-TR" dirty="0" smtClean="0"/>
              <a:t>)</a:t>
            </a:r>
          </a:p>
          <a:p>
            <a:r>
              <a:rPr lang="tr-TR" dirty="0" smtClean="0"/>
              <a:t> </a:t>
            </a:r>
            <a:r>
              <a:rPr lang="tr-TR" dirty="0"/>
              <a:t>Soya fasulyesindeki yağ uzaklaştırılarak posa haline getirilir. </a:t>
            </a:r>
            <a:r>
              <a:rPr lang="tr-TR" dirty="0" smtClean="0"/>
              <a:t>Üzerindeki </a:t>
            </a:r>
            <a:r>
              <a:rPr lang="tr-TR" dirty="0"/>
              <a:t>protein ayrıştırılır. Sıvı haldeki elyaf (çözelti) delikli aparatlardan (düzeden) geçirilerek germe ve çekmeyle </a:t>
            </a:r>
            <a:r>
              <a:rPr lang="tr-TR" dirty="0" err="1"/>
              <a:t>flament</a:t>
            </a:r>
            <a:r>
              <a:rPr lang="tr-TR" dirty="0"/>
              <a:t> (kesiksiz elyaf) haline getirilir. </a:t>
            </a:r>
            <a:endParaRPr lang="tr-TR" dirty="0" smtClean="0"/>
          </a:p>
          <a:p>
            <a:r>
              <a:rPr lang="tr-TR" dirty="0" smtClean="0"/>
              <a:t>Yün </a:t>
            </a:r>
            <a:r>
              <a:rPr lang="tr-TR" dirty="0"/>
              <a:t>benzeri üretilip yünün kullanıldığı alanlarda kullanılır.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521" y="2371297"/>
            <a:ext cx="3048000" cy="2286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239" y="3410519"/>
            <a:ext cx="2038350" cy="22479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515" y="3410519"/>
            <a:ext cx="262890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78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2264" y="600502"/>
            <a:ext cx="10399594" cy="5647898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     </a:t>
            </a:r>
            <a:r>
              <a:rPr lang="tr-TR" dirty="0"/>
              <a:t>Yer Fıstığı (</a:t>
            </a:r>
            <a:r>
              <a:rPr lang="tr-TR" dirty="0" err="1"/>
              <a:t>Ardil</a:t>
            </a:r>
            <a:r>
              <a:rPr lang="tr-TR" dirty="0"/>
              <a:t>) </a:t>
            </a:r>
            <a:endParaRPr lang="tr-TR" dirty="0" smtClean="0"/>
          </a:p>
          <a:p>
            <a:r>
              <a:rPr lang="tr-TR" dirty="0" smtClean="0"/>
              <a:t>Soya </a:t>
            </a:r>
            <a:r>
              <a:rPr lang="tr-TR" dirty="0"/>
              <a:t>fasulyesindeki yöntemle </a:t>
            </a:r>
            <a:r>
              <a:rPr lang="tr-TR" dirty="0" err="1"/>
              <a:t>flament</a:t>
            </a:r>
            <a:r>
              <a:rPr lang="tr-TR" dirty="0"/>
              <a:t> (kesiksiz elyaf) oluşturulur. Yün benzeri üretilip yünün kullanıldığı alanlarda kullanılır.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507" y="2117858"/>
            <a:ext cx="5109949" cy="413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99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54955" y="1154243"/>
            <a:ext cx="8825658" cy="4484557"/>
          </a:xfrm>
        </p:spPr>
        <p:txBody>
          <a:bodyPr>
            <a:normAutofit/>
          </a:bodyPr>
          <a:lstStyle/>
          <a:p>
            <a:r>
              <a:rPr lang="tr-TR" sz="3200" dirty="0" smtClean="0"/>
              <a:t>                   </a:t>
            </a:r>
            <a:r>
              <a:rPr lang="tr-TR" sz="4800" dirty="0" smtClean="0"/>
              <a:t>SENTETİK LİFLER</a:t>
            </a:r>
            <a:endParaRPr lang="tr-TR" sz="48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698" y="2533337"/>
            <a:ext cx="3134193" cy="324537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201" y="2533337"/>
            <a:ext cx="4549515" cy="324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2348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POLİESTER LİFLERİ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1547969"/>
            <a:ext cx="4089583" cy="3443756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472" y="1547969"/>
            <a:ext cx="5497884" cy="363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817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Poliamıd</a:t>
            </a:r>
            <a:r>
              <a:rPr lang="tr-TR" dirty="0" smtClean="0"/>
              <a:t> lifleri</a:t>
            </a:r>
            <a:br>
              <a:rPr lang="tr-TR" dirty="0" smtClean="0"/>
            </a:b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1487774"/>
            <a:ext cx="2800662" cy="2664502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298" y="1490892"/>
            <a:ext cx="6932951" cy="532276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2" y="4606351"/>
            <a:ext cx="2800662" cy="204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29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Polivinil</a:t>
            </a:r>
            <a:r>
              <a:rPr lang="tr-TR" dirty="0" smtClean="0"/>
              <a:t> lifleri</a:t>
            </a:r>
            <a:br>
              <a:rPr lang="tr-TR" dirty="0" smtClean="0"/>
            </a:b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1406041"/>
            <a:ext cx="5050982" cy="242840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738" y="1379095"/>
            <a:ext cx="2365714" cy="242840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132" y="1379095"/>
            <a:ext cx="2305050" cy="245535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4209202"/>
            <a:ext cx="4930230" cy="235649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637" y="4037083"/>
            <a:ext cx="3622020" cy="270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640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367632" cy="448034"/>
          </a:xfrm>
        </p:spPr>
        <p:txBody>
          <a:bodyPr/>
          <a:lstStyle/>
          <a:p>
            <a:r>
              <a:rPr lang="tr-TR" sz="2000" dirty="0" smtClean="0"/>
              <a:t>KİMYASAL LİFİN TANIMI, SINIFLANDIRILMASI VE ELDE EDİLME YÖNTEMLERİ 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0376" y="1023582"/>
            <a:ext cx="9599477" cy="5224817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</a:p>
          <a:p>
            <a:pPr marL="0" indent="0">
              <a:buNone/>
            </a:pPr>
            <a:r>
              <a:rPr lang="tr-TR" dirty="0" smtClean="0"/>
              <a:t>Doğal polimerlerden veya sentetik bir takım kimyasal ve fiziksel yöntemlerle </a:t>
            </a:r>
            <a:r>
              <a:rPr lang="tr-TR" dirty="0" err="1" smtClean="0"/>
              <a:t>filament</a:t>
            </a:r>
            <a:r>
              <a:rPr lang="tr-TR" dirty="0" smtClean="0"/>
              <a:t> halde elde edilen tekstil ham maddeleridir.</a:t>
            </a:r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75" y="2144400"/>
            <a:ext cx="10358651" cy="441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22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Spandex</a:t>
            </a:r>
            <a:r>
              <a:rPr lang="tr-TR" dirty="0" smtClean="0"/>
              <a:t> lifleri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0" y="1383076"/>
            <a:ext cx="2965320" cy="311397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951" y="2891813"/>
            <a:ext cx="3194779" cy="301747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5251" y="1383076"/>
            <a:ext cx="2511165" cy="301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145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0376" y="327546"/>
            <a:ext cx="9880979" cy="5920854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Kimyasal lifler suni ve sentetik olmak üzere ikiye ayrılmaktadır. Kimyasal lif elde edilmesinde pek çok yöntem kullanılmaktadır. Bunlar ; </a:t>
            </a:r>
          </a:p>
          <a:p>
            <a:r>
              <a:rPr lang="tr-TR" dirty="0" smtClean="0"/>
              <a:t>Yaş Çekim </a:t>
            </a:r>
          </a:p>
          <a:p>
            <a:r>
              <a:rPr lang="tr-TR" dirty="0" smtClean="0"/>
              <a:t>Kuru Çekim</a:t>
            </a:r>
          </a:p>
          <a:p>
            <a:r>
              <a:rPr lang="tr-TR" dirty="0" err="1" smtClean="0"/>
              <a:t>Yumşak</a:t>
            </a:r>
            <a:r>
              <a:rPr lang="tr-TR" dirty="0"/>
              <a:t> </a:t>
            </a:r>
            <a:r>
              <a:rPr lang="tr-TR" dirty="0" smtClean="0"/>
              <a:t>Çekim yöntemleri lif üretiminde daha fazla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168649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160060" y="452718"/>
            <a:ext cx="8890774" cy="666398"/>
          </a:xfrm>
        </p:spPr>
        <p:txBody>
          <a:bodyPr/>
          <a:lstStyle/>
          <a:p>
            <a:r>
              <a:rPr lang="tr-TR" sz="2400" dirty="0" smtClean="0"/>
              <a:t>YAŞ ÇEKİM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51" y="1023581"/>
            <a:ext cx="10402682" cy="5181713"/>
          </a:xfrm>
        </p:spPr>
      </p:pic>
    </p:spTree>
    <p:extLst>
      <p:ext uri="{BB962C8B-B14F-4D97-AF65-F5344CB8AC3E}">
        <p14:creationId xmlns:p14="http://schemas.microsoft.com/office/powerpoint/2010/main" val="292584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7798" y="218364"/>
            <a:ext cx="10399594" cy="6030035"/>
          </a:xfrm>
        </p:spPr>
        <p:txBody>
          <a:bodyPr/>
          <a:lstStyle/>
          <a:p>
            <a:r>
              <a:rPr lang="tr-TR" dirty="0" smtClean="0"/>
              <a:t>KURU ÇEKİM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54" y="846842"/>
            <a:ext cx="5459105" cy="55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55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327546"/>
            <a:ext cx="9869488" cy="5920853"/>
          </a:xfrm>
        </p:spPr>
        <p:txBody>
          <a:bodyPr/>
          <a:lstStyle/>
          <a:p>
            <a:r>
              <a:rPr lang="tr-TR" dirty="0" smtClean="0"/>
              <a:t>YUMŞAK ÇEKİM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75" y="736979"/>
            <a:ext cx="6312558" cy="551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74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382138"/>
            <a:ext cx="8946541" cy="5866262"/>
          </a:xfrm>
        </p:spPr>
        <p:txBody>
          <a:bodyPr/>
          <a:lstStyle/>
          <a:p>
            <a:r>
              <a:rPr lang="tr-TR" dirty="0" smtClean="0"/>
              <a:t>SUNİ REJENERE LİF ÇEŞİTLERİ VE ÖZELLİKLERİ</a:t>
            </a:r>
          </a:p>
          <a:p>
            <a:endParaRPr lang="tr-TR" dirty="0"/>
          </a:p>
          <a:p>
            <a:r>
              <a:rPr lang="tr-TR" dirty="0" smtClean="0"/>
              <a:t>Doğal polimer maddenin kaynağına göre </a:t>
            </a:r>
            <a:r>
              <a:rPr lang="tr-TR" dirty="0" err="1" smtClean="0"/>
              <a:t>rejenere</a:t>
            </a:r>
            <a:r>
              <a:rPr lang="tr-TR" dirty="0" smtClean="0"/>
              <a:t> elyaf iki çeşittir;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1. Selüloz esaslı lifler</a:t>
            </a:r>
          </a:p>
          <a:p>
            <a:pPr marL="0" indent="0">
              <a:buNone/>
            </a:pPr>
            <a:r>
              <a:rPr lang="tr-TR" dirty="0" smtClean="0"/>
              <a:t>   2. Protein esaslı lifler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629" y="2528547"/>
            <a:ext cx="4327905" cy="371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2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46112" y="452718"/>
            <a:ext cx="8456946" cy="434386"/>
          </a:xfrm>
        </p:spPr>
        <p:txBody>
          <a:bodyPr/>
          <a:lstStyle/>
          <a:p>
            <a:r>
              <a:rPr lang="tr-TR" sz="2400" dirty="0" smtClean="0"/>
              <a:t>SELÜLOZ  ESASLI SUNİ LİFLER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6112" y="1206756"/>
            <a:ext cx="10367631" cy="5316874"/>
          </a:xfrm>
        </p:spPr>
        <p:txBody>
          <a:bodyPr/>
          <a:lstStyle/>
          <a:p>
            <a:r>
              <a:rPr lang="tr-TR" dirty="0" err="1" smtClean="0"/>
              <a:t>Filament</a:t>
            </a:r>
            <a:r>
              <a:rPr lang="tr-TR" dirty="0" smtClean="0"/>
              <a:t> haldeki </a:t>
            </a:r>
            <a:r>
              <a:rPr lang="tr-TR" dirty="0" err="1" smtClean="0"/>
              <a:t>rejenere</a:t>
            </a:r>
            <a:r>
              <a:rPr lang="tr-TR" dirty="0" smtClean="0"/>
              <a:t> selüloz elyafına verilen isimdir. Doğal kaynaklı </a:t>
            </a:r>
            <a:r>
              <a:rPr lang="tr-TR" dirty="0" err="1" smtClean="0"/>
              <a:t>insn</a:t>
            </a:r>
            <a:r>
              <a:rPr lang="tr-TR" dirty="0" smtClean="0"/>
              <a:t> yapısı elyaf üretiminin en önemli temsilcisidir. Ülkemizde </a:t>
            </a:r>
            <a:r>
              <a:rPr lang="tr-TR" dirty="0" err="1" smtClean="0"/>
              <a:t>rayon</a:t>
            </a:r>
            <a:r>
              <a:rPr lang="tr-TR" dirty="0"/>
              <a:t> </a:t>
            </a:r>
            <a:r>
              <a:rPr lang="tr-TR" dirty="0" smtClean="0"/>
              <a:t>üretimi yapan işletme bulunmadığından, ithal edilerek kullanılmaktadır.</a:t>
            </a:r>
          </a:p>
          <a:p>
            <a:r>
              <a:rPr lang="tr-TR" dirty="0"/>
              <a:t> </a:t>
            </a:r>
            <a:r>
              <a:rPr lang="tr-TR" dirty="0" smtClean="0"/>
              <a:t>     Selüloz Kökenli </a:t>
            </a:r>
            <a:r>
              <a:rPr lang="tr-TR" dirty="0" err="1" smtClean="0"/>
              <a:t>Rejenere</a:t>
            </a:r>
            <a:r>
              <a:rPr lang="tr-TR" dirty="0" smtClean="0"/>
              <a:t> Elyaf </a:t>
            </a:r>
            <a:r>
              <a:rPr lang="tr-TR" dirty="0" err="1" smtClean="0"/>
              <a:t>Çeşiltleri</a:t>
            </a:r>
            <a:endParaRPr lang="tr-TR" dirty="0" smtClean="0"/>
          </a:p>
          <a:p>
            <a:r>
              <a:rPr lang="tr-TR" dirty="0" smtClean="0"/>
              <a:t>      Viskoz lifleri</a:t>
            </a:r>
          </a:p>
          <a:p>
            <a:r>
              <a:rPr lang="tr-TR" dirty="0"/>
              <a:t> </a:t>
            </a:r>
            <a:r>
              <a:rPr lang="tr-TR" dirty="0" smtClean="0"/>
              <a:t>     </a:t>
            </a:r>
            <a:r>
              <a:rPr lang="tr-TR" dirty="0" err="1" smtClean="0"/>
              <a:t>Modal</a:t>
            </a:r>
            <a:r>
              <a:rPr lang="tr-TR" dirty="0" smtClean="0"/>
              <a:t> lifleri</a:t>
            </a:r>
          </a:p>
          <a:p>
            <a:r>
              <a:rPr lang="tr-TR" dirty="0"/>
              <a:t> </a:t>
            </a:r>
            <a:r>
              <a:rPr lang="tr-TR" dirty="0" smtClean="0"/>
              <a:t>     HWM lifleri</a:t>
            </a:r>
          </a:p>
          <a:p>
            <a:r>
              <a:rPr lang="tr-TR" dirty="0"/>
              <a:t> </a:t>
            </a:r>
            <a:r>
              <a:rPr lang="tr-TR" dirty="0" smtClean="0"/>
              <a:t>     Asetat lifleri </a:t>
            </a:r>
          </a:p>
          <a:p>
            <a:r>
              <a:rPr lang="tr-TR" dirty="0"/>
              <a:t> </a:t>
            </a:r>
            <a:r>
              <a:rPr lang="tr-TR" dirty="0" smtClean="0"/>
              <a:t>     </a:t>
            </a:r>
            <a:r>
              <a:rPr lang="tr-TR" dirty="0" err="1" smtClean="0"/>
              <a:t>Triasetat</a:t>
            </a:r>
            <a:r>
              <a:rPr lang="tr-TR" dirty="0" smtClean="0"/>
              <a:t> lifleri</a:t>
            </a:r>
          </a:p>
          <a:p>
            <a:r>
              <a:rPr lang="tr-TR" dirty="0"/>
              <a:t> </a:t>
            </a:r>
            <a:r>
              <a:rPr lang="tr-TR" dirty="0" smtClean="0"/>
              <a:t>     Nitrat </a:t>
            </a:r>
            <a:r>
              <a:rPr lang="tr-TR" dirty="0" err="1" smtClean="0"/>
              <a:t>rayonu</a:t>
            </a:r>
            <a:endParaRPr lang="tr-TR" dirty="0" smtClean="0"/>
          </a:p>
          <a:p>
            <a:r>
              <a:rPr lang="tr-TR" dirty="0" smtClean="0"/>
              <a:t>      Bakır </a:t>
            </a:r>
            <a:r>
              <a:rPr lang="tr-TR" dirty="0" err="1" smtClean="0"/>
              <a:t>rayonu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866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1194" y="163774"/>
            <a:ext cx="10822675" cy="6084626"/>
          </a:xfrm>
        </p:spPr>
        <p:txBody>
          <a:bodyPr/>
          <a:lstStyle/>
          <a:p>
            <a:r>
              <a:rPr lang="tr-TR" dirty="0"/>
              <a:t> Viskoz/</a:t>
            </a:r>
            <a:r>
              <a:rPr lang="tr-TR" dirty="0" err="1"/>
              <a:t>Modal</a:t>
            </a:r>
            <a:r>
              <a:rPr lang="tr-TR" dirty="0"/>
              <a:t> Lifi </a:t>
            </a:r>
            <a:endParaRPr lang="tr-TR" dirty="0" smtClean="0"/>
          </a:p>
          <a:p>
            <a:r>
              <a:rPr lang="tr-TR" dirty="0" smtClean="0"/>
              <a:t>Selüloz </a:t>
            </a:r>
            <a:r>
              <a:rPr lang="tr-TR" dirty="0"/>
              <a:t>hammaddesinden elde edilir ve öncelikle saflaştırma işlemi uygulanır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Viskoz, devamlı (</a:t>
            </a:r>
            <a:r>
              <a:rPr lang="tr-TR" dirty="0" err="1"/>
              <a:t>flament</a:t>
            </a:r>
            <a:r>
              <a:rPr lang="tr-TR" dirty="0"/>
              <a:t>) lif halinde elde edildikten sonra floş adı verilen iplik olarak üretilir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 err="1"/>
              <a:t>Viskon</a:t>
            </a:r>
            <a:r>
              <a:rPr lang="tr-TR" dirty="0"/>
              <a:t> ipek taklidi kumaşların dokunmasında kullanılır. Yünlü kumaşlarda efekt ipliği olarak ucuz kumaş yapımında kullanılır. </a:t>
            </a:r>
            <a:endParaRPr lang="tr-TR" dirty="0" smtClean="0"/>
          </a:p>
          <a:p>
            <a:r>
              <a:rPr lang="tr-TR" dirty="0" smtClean="0"/>
              <a:t>Viskozun </a:t>
            </a:r>
            <a:r>
              <a:rPr lang="tr-TR" dirty="0"/>
              <a:t>kesilmiş haline ‘’</a:t>
            </a:r>
            <a:r>
              <a:rPr lang="tr-TR" dirty="0" err="1"/>
              <a:t>viskon</a:t>
            </a:r>
            <a:r>
              <a:rPr lang="tr-TR" dirty="0"/>
              <a:t>’’ denir. Kimyasal özellikleri pamuğa benzer. Pürüzsüz bir yüzeyi vardır. </a:t>
            </a:r>
            <a:endParaRPr lang="tr-TR" dirty="0" smtClean="0"/>
          </a:p>
          <a:p>
            <a:r>
              <a:rPr lang="tr-TR" dirty="0" smtClean="0"/>
              <a:t>İç-dış </a:t>
            </a:r>
            <a:r>
              <a:rPr lang="tr-TR" dirty="0"/>
              <a:t>giyimde, döşemelik kumaşlarda, </a:t>
            </a:r>
            <a:r>
              <a:rPr lang="tr-TR" dirty="0" err="1"/>
              <a:t>astarlık</a:t>
            </a:r>
            <a:r>
              <a:rPr lang="tr-TR" dirty="0"/>
              <a:t> ve perdelik kumaşlarda kullanılır.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112" y="3744818"/>
            <a:ext cx="4113805" cy="273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7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Yeşi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Yeni Microsoft PowerPoint Presentation (2)</Template>
  <TotalTime>85</TotalTime>
  <Words>572</Words>
  <Application>Microsoft Office PowerPoint</Application>
  <PresentationFormat>Özel</PresentationFormat>
  <Paragraphs>65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İyon</vt:lpstr>
      <vt:lpstr>SUNİ (REJENERE) LİFLER</vt:lpstr>
      <vt:lpstr>KİMYASAL LİFİN TANIMI, SINIFLANDIRILMASI VE ELDE EDİLME YÖNTEMLERİ </vt:lpstr>
      <vt:lpstr>PowerPoint Sunusu</vt:lpstr>
      <vt:lpstr>YAŞ ÇEKİM</vt:lpstr>
      <vt:lpstr>PowerPoint Sunusu</vt:lpstr>
      <vt:lpstr>PowerPoint Sunusu</vt:lpstr>
      <vt:lpstr>PowerPoint Sunusu</vt:lpstr>
      <vt:lpstr>SELÜLOZ  ESASLI SUNİ LİFLER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POLİESTER LİFLERİ</vt:lpstr>
      <vt:lpstr>Poliamıd lifleri </vt:lpstr>
      <vt:lpstr>Polivinil lifleri </vt:lpstr>
      <vt:lpstr>Spandex lifleri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SUNİ (REJENERE) LİFLER</dc:title>
  <dc:creator>yasemin akot</dc:creator>
  <cp:lastModifiedBy>Microsoft</cp:lastModifiedBy>
  <cp:revision>4</cp:revision>
  <dcterms:created xsi:type="dcterms:W3CDTF">2014-12-23T07:01:17Z</dcterms:created>
  <dcterms:modified xsi:type="dcterms:W3CDTF">2017-10-27T20:36:11Z</dcterms:modified>
</cp:coreProperties>
</file>