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sintaksis/grammaticheskaya-osnova-predlozheniy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sintaksis/nazyivnyie-predlozheniy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sskiiyazyk.ru/sintaksis/primeryi-neopredelyonno-lichnyih-predlozheniy.html" TargetMode="External"/><Relationship Id="rId2" Type="http://schemas.openxmlformats.org/officeDocument/2006/relationships/hyperlink" Target="https://russkiiyazyk.ru/sintaksis/primeryi-opredelyonno-lichnyih-predlozheni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sskiiyazyk.ru/sintaksis/primeryi-bezlichnyih-predlozheniy.html" TargetMode="External"/><Relationship Id="rId4" Type="http://schemas.openxmlformats.org/officeDocument/2006/relationships/hyperlink" Target="https://russkiiyazyk.ru/sintaksis/obobshchenno-lichnye-predlozheniya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9F01-7327-4DE5-AC90-CC459998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62270"/>
          </a:xfrm>
        </p:spPr>
        <p:txBody>
          <a:bodyPr>
            <a:normAutofit fontScale="90000"/>
          </a:bodyPr>
          <a:lstStyle/>
          <a:p>
            <a:r>
              <a:rPr lang="ru-RU" dirty="0"/>
              <a:t>Двусоставные и односоставные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0763-A7EC-4493-9F41-FB2ED3BF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74844"/>
            <a:ext cx="9601200" cy="3356114"/>
          </a:xfrm>
        </p:spPr>
        <p:txBody>
          <a:bodyPr/>
          <a:lstStyle/>
          <a:p>
            <a:pPr algn="l" fontAlgn="base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Односоставные и двусоставные предложения отличаются наличием одного или двух главных членов предложения.</a:t>
            </a:r>
          </a:p>
          <a:p>
            <a:pPr marL="0" indent="0" algn="l" fontAlgn="base">
              <a:buNone/>
            </a:pPr>
            <a:endParaRPr lang="ru-RU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предложении </a:t>
            </a:r>
            <a:r>
              <a:rPr lang="ru-RU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грамматическая основа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может содержать один или два главных члена. По этому признаку в синтаксисе русского языка различают двусоставные и односоставные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340730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D3E9-A299-4428-922B-D9361335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r>
              <a:rPr lang="ru-RU" dirty="0"/>
              <a:t>Двусоставные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8255A-BA0A-419A-9B93-D03F74C8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0261"/>
            <a:ext cx="9601200" cy="4277139"/>
          </a:xfrm>
        </p:spPr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 полном двусоставном предложении обязательно имеются два главных члена — подлежащее и сказуемое.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Девочка поёт. 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Пошёл снег.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Деревья зеленые.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 Руки морщинистые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Двусоставные предложения, как можно понять из самого этого названия, содержат два состава: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	состав подлежащего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	состав сказуемого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8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D101-FC60-4952-8E46-E44AC3BB7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ru-RU" dirty="0"/>
              <a:t>Односоставные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79E8-1750-4E2F-BF5C-DCD9E6D76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1"/>
            <a:ext cx="9601200" cy="4837043"/>
          </a:xfrm>
        </p:spPr>
        <p:txBody>
          <a:bodyPr/>
          <a:lstStyle/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 русском языке существуют предложения, которые в своем составе имеют не два главных члена (подлежащее и сказуемое), а только один: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либо подлежащее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либо сказуемое</a:t>
            </a:r>
          </a:p>
          <a:p>
            <a:pPr fontAlgn="base"/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Односоставное предложение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— это предложение, которое в своем составе имеет один главный член.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Уже вечереет.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Быстро смеркается. 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Знойно.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Тишина.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56CEF-341A-4B06-9EE4-8243772F8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8626"/>
            <a:ext cx="9601200" cy="5098774"/>
          </a:xfrm>
        </p:spPr>
        <p:txBody>
          <a:bodyPr/>
          <a:lstStyle/>
          <a:p>
            <a:pPr algn="l" fontAlgn="base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зависимости от того, словом какой части речи выражен главный член, предложения с одним главным членом делятся на две группы:</a:t>
            </a:r>
          </a:p>
          <a:p>
            <a:pPr algn="l" fontAlgn="base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односоставные предложения со сказуемым;</a:t>
            </a:r>
          </a:p>
          <a:p>
            <a:pPr algn="l" fontAlgn="base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односоставные предложения с подлежащим.</a:t>
            </a:r>
          </a:p>
          <a:p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Односоставные предложения с подлежащим в роли единственного главного члена являются номинативными или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назывными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Пример: Тихий вечер.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	Морозное утро.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	Звездная ночь.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1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117B-ED58-4CBD-964F-B1F819E6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92696"/>
            <a:ext cx="9601200" cy="3167269"/>
          </a:xfrm>
        </p:spPr>
        <p:txBody>
          <a:bodyPr/>
          <a:lstStyle/>
          <a:p>
            <a:pPr algn="l" fontAlgn="base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группе односоставных предложений со сказуемым в роли главного члена выделяются следующие виды:</a:t>
            </a:r>
          </a:p>
          <a:p>
            <a:pPr marL="0" indent="0" algn="l" fontAlgn="base">
              <a:buNone/>
            </a:pPr>
            <a:endParaRPr lang="ru-RU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algn="l" fontAlgn="base">
              <a:buFont typeface="+mj-lt"/>
              <a:buAutoNum type="arabicPeriod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определенно-личные предложения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неопределённо-личные предложения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обобщённо-личные предложения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742950" lvl="1" indent="-285750" algn="l" fontAlgn="base">
              <a:buFont typeface="+mj-lt"/>
              <a:buAutoNum type="arabicPeriod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безличные предложения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1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82A0-4E49-4A1A-8AF6-4787E2B6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ru-RU" dirty="0"/>
              <a:t>Определенно-личные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87F16-9DD9-4516-9882-D2A4E312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Определенно-личные предложения так называются не зря. В их составе в роли главного члена предложения выступает глагол в личной форме, а именно: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 лица единственного или множественного числа настоящего или 	будущего времени изъявительного наклонения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Гляжу в небо с тревогой.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Сидим у костра и греемся.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Мысленно прослежу свой жизненный путь.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Нарисуем эту картину в радужных тонах.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5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82A0-4E49-4A1A-8AF6-4787E2B6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ru-RU" dirty="0"/>
              <a:t>Определенно-личные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87F16-9DD9-4516-9882-D2A4E312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 лица единственного или множественного числа настоящего или 	будущего времени изъявительного наклонения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Напьешься чаю и смотришь в окно.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Что ж не пишешь? 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Все говоришь, говоришь…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3.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глаголы в форме повелительного наклонения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Никогда не теряй драгоценного времени!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Берегите наш дар бесценный — жизнь!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2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1453</TotalTime>
  <Words>523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Синтаксис I</vt:lpstr>
      <vt:lpstr>Двусоставные и односоставные предложения</vt:lpstr>
      <vt:lpstr>Двусоставные предложения</vt:lpstr>
      <vt:lpstr>Односоставные предложения</vt:lpstr>
      <vt:lpstr>PowerPoint Presentation</vt:lpstr>
      <vt:lpstr>PowerPoint Presentation</vt:lpstr>
      <vt:lpstr>Определенно-личные предложения</vt:lpstr>
      <vt:lpstr>Определенно-личные предложения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250</cp:revision>
  <dcterms:created xsi:type="dcterms:W3CDTF">2020-03-16T17:46:39Z</dcterms:created>
  <dcterms:modified xsi:type="dcterms:W3CDTF">2020-06-27T15:05:19Z</dcterms:modified>
</cp:coreProperties>
</file>