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2" r:id="rId1"/>
  </p:sldMasterIdLst>
  <p:sldIdLst>
    <p:sldId id="259" r:id="rId2"/>
    <p:sldId id="260" r:id="rId3"/>
    <p:sldId id="261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1" autoAdjust="0"/>
    <p:restoredTop sz="94660"/>
  </p:normalViewPr>
  <p:slideViewPr>
    <p:cSldViewPr snapToGrid="0">
      <p:cViewPr varScale="1">
        <p:scale>
          <a:sx n="71" d="100"/>
          <a:sy n="71" d="100"/>
        </p:scale>
        <p:origin x="53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209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62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300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7882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608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674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926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34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984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164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190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920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353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5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352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361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72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075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594359" y="979714"/>
            <a:ext cx="10955383" cy="5410200"/>
          </a:xfrm>
        </p:spPr>
        <p:txBody>
          <a:bodyPr/>
          <a:lstStyle/>
          <a:p>
            <a:r>
              <a:rPr lang="tr-TR" sz="2400" dirty="0" smtClean="0">
                <a:solidFill>
                  <a:srgbClr val="FFC000"/>
                </a:solidFill>
                <a:latin typeface="Maiandra GD" panose="020E0502030308020204" pitchFamily="34" charset="0"/>
              </a:rPr>
              <a:t>ALAN VERİLERİNİN SAPTANMASI (SÖRVEY/ANALİZLER)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/>
            </a:r>
            <a:b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/>
            </a:r>
            <a:br>
              <a:rPr lang="tr-T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*Seçilen 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alanda temel sorun-olanaklar ve gereksinimleri belirlemek üzere bir arazi çalışması yapılır ve sonrasında bunların gösterimlerini içeren bir sunum </a:t>
            </a:r>
            <a:r>
              <a:rPr lang="tr-T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yapılır.</a:t>
            </a:r>
            <a:br>
              <a:rPr lang="tr-T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/>
            </a:r>
            <a:br>
              <a:rPr lang="tr-T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*Bununla 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birlikte kullanıcı gereksinimlerini belirlemeye yönelik olarak alanda; anket, görüşme vb. çalışmalar da gerçekleştirilebilir</a:t>
            </a:r>
            <a:r>
              <a:rPr lang="tr-T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.</a:t>
            </a:r>
            <a:br>
              <a:rPr lang="tr-T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/>
            </a:r>
            <a:b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*Çalışma 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kapsamında kaynak çalışması da yapılmalıdır</a:t>
            </a:r>
            <a:r>
              <a:rPr lang="tr-T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.</a:t>
            </a:r>
            <a:br>
              <a:rPr lang="tr-T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/>
            </a:r>
            <a:b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*Alanın 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durumu, varsa alan için yapılmış imar planı vb. üst ölçek planlar da gözden geçirilir. </a:t>
            </a:r>
            <a:r>
              <a:rPr lang="tr-T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/>
            </a:r>
            <a:br>
              <a:rPr lang="tr-T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/>
            </a:r>
            <a:b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*Alan 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Verilerinin Sunumu (</a:t>
            </a:r>
            <a:r>
              <a:rPr lang="tr-TR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sörvey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) Paftası hazırlanır.</a:t>
            </a:r>
            <a:b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endParaRPr lang="tr-TR" sz="2400" dirty="0">
              <a:solidFill>
                <a:schemeClr val="accent2">
                  <a:lumMod val="40000"/>
                  <a:lumOff val="60000"/>
                </a:schemeClr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58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t="12279"/>
          <a:stretch/>
        </p:blipFill>
        <p:spPr>
          <a:xfrm>
            <a:off x="496161" y="320842"/>
            <a:ext cx="9328116" cy="6063916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10307781" y="1288473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ÖRNEK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04709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0307781" y="1288473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ÖRNEK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t="24140" r="27318"/>
          <a:stretch/>
        </p:blipFill>
        <p:spPr>
          <a:xfrm>
            <a:off x="348320" y="376518"/>
            <a:ext cx="9857642" cy="588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970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Mavi Yeşi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84</TotalTime>
  <Words>8</Words>
  <Application>Microsoft Office PowerPoint</Application>
  <PresentationFormat>Geniş ekran</PresentationFormat>
  <Paragraphs>3</Paragraphs>
  <Slides>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8" baseType="lpstr">
      <vt:lpstr>Arial</vt:lpstr>
      <vt:lpstr>Century Gothic</vt:lpstr>
      <vt:lpstr>Maiandra GD</vt:lpstr>
      <vt:lpstr>Wingdings 3</vt:lpstr>
      <vt:lpstr>İyon</vt:lpstr>
      <vt:lpstr>ALAN VERİLERİNİN SAPTANMASI (SÖRVEY/ANALİZLER)  *Seçilen alanda temel sorun-olanaklar ve gereksinimleri belirlemek üzere bir arazi çalışması yapılır ve sonrasında bunların gösterimlerini içeren bir sunum yapılır.  *Bununla birlikte kullanıcı gereksinimlerini belirlemeye yönelik olarak alanda; anket, görüşme vb. çalışmalar da gerçekleştirilebilir.  *Çalışma kapsamında kaynak çalışması da yapılmalıdır.  *Alanın durumu, varsa alan için yapılmış imar planı vb. üst ölçek planlar da gözden geçirilir.   *Alan Verilerinin Sunumu (sörvey) Paftası hazırlanır. 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DERSİN ADI: Tasarım Stüdyosu 2  DERSİN ÖĞRETİM ÜYESİ: Prof.Dr. Oğuz Yılmaz  DERSİN GRUBU: B  DERSİN VERİLDİĞİ BİRİM: Ankara Üniversitesi Ziraat Fakültesi Peyzaj Mimarlığı Bölümü   *Kaynak göstermeden alıntı yapılması yasal değildir.</dc:title>
  <dc:creator>Oguz YILMAZ</dc:creator>
  <cp:lastModifiedBy>Oguz YILMAZ</cp:lastModifiedBy>
  <cp:revision>12</cp:revision>
  <dcterms:created xsi:type="dcterms:W3CDTF">2018-03-07T07:07:31Z</dcterms:created>
  <dcterms:modified xsi:type="dcterms:W3CDTF">2018-03-07T08:32:35Z</dcterms:modified>
</cp:coreProperties>
</file>