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304" r:id="rId3"/>
    <p:sldId id="257" r:id="rId4"/>
    <p:sldId id="258" r:id="rId5"/>
    <p:sldId id="259" r:id="rId6"/>
    <p:sldId id="260" r:id="rId7"/>
    <p:sldId id="261" r:id="rId8"/>
    <p:sldId id="263" r:id="rId9"/>
    <p:sldId id="264" r:id="rId10"/>
    <p:sldId id="265" r:id="rId11"/>
    <p:sldId id="266"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8" d="100"/>
          <a:sy n="108" d="100"/>
        </p:scale>
        <p:origin x="170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E35AA8E-B0CA-4354-B37C-FD643C5DCADD}" type="datetimeFigureOut">
              <a:rPr lang="tr-TR" smtClean="0"/>
              <a:t>9.03.2020</a:t>
            </a:fld>
            <a:endParaRPr lang="tr-TR"/>
          </a:p>
        </p:txBody>
      </p:sp>
      <p:sp>
        <p:nvSpPr>
          <p:cNvPr id="4" name="Altbilgi Yer Tutucusu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900619C-F0C6-4B82-9939-279169063A70}" type="slidenum">
              <a:rPr lang="tr-TR" smtClean="0"/>
              <a:t>‹#›</a:t>
            </a:fld>
            <a:endParaRPr lang="tr-TR"/>
          </a:p>
        </p:txBody>
      </p:sp>
    </p:spTree>
    <p:extLst>
      <p:ext uri="{BB962C8B-B14F-4D97-AF65-F5344CB8AC3E}">
        <p14:creationId xmlns:p14="http://schemas.microsoft.com/office/powerpoint/2010/main" val="4288366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74E1586-6AA9-4801-9BC3-D39DBE86CFF0}" type="datetimeFigureOut">
              <a:rPr lang="tr-TR" smtClean="0"/>
              <a:pPr/>
              <a:t>9.03.2020</a:t>
            </a:fld>
            <a:endParaRPr lang="tr-TR"/>
          </a:p>
        </p:txBody>
      </p:sp>
      <p:sp>
        <p:nvSpPr>
          <p:cNvPr id="4" name="3 Slayt Görüntüsü Yer Tutucusu"/>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059FD82-3ED3-46A0-AE48-3C089EF1145D}" type="slidenum">
              <a:rPr lang="tr-TR" smtClean="0"/>
              <a:pPr/>
              <a:t>‹#›</a:t>
            </a:fld>
            <a:endParaRPr lang="tr-TR"/>
          </a:p>
        </p:txBody>
      </p:sp>
    </p:spTree>
    <p:extLst>
      <p:ext uri="{BB962C8B-B14F-4D97-AF65-F5344CB8AC3E}">
        <p14:creationId xmlns:p14="http://schemas.microsoft.com/office/powerpoint/2010/main" val="3777096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1A1D"/>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CF18489D-C720-4CE4-9318-27091EA46795}"/>
              </a:ext>
            </a:extLst>
          </p:cNvPr>
          <p:cNvSpPr/>
          <p:nvPr/>
        </p:nvSpPr>
        <p:spPr>
          <a:xfrm>
            <a:off x="8838007" y="1189204"/>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8EC7F4D7-3574-418E-8F18-52802FDFF8F7}"/>
              </a:ext>
            </a:extLst>
          </p:cNvPr>
          <p:cNvSpPr txBox="1">
            <a:spLocks noGrp="1"/>
          </p:cNvSpPr>
          <p:nvPr>
            <p:ph type="ctrTitle"/>
          </p:nvPr>
        </p:nvSpPr>
        <p:spPr>
          <a:xfrm>
            <a:off x="816685" y="1143293"/>
            <a:ext cx="5275770" cy="4268967"/>
          </a:xfrm>
        </p:spPr>
        <p:txBody>
          <a:bodyPr/>
          <a:lstStyle>
            <a:lvl1pPr algn="l">
              <a:lnSpc>
                <a:spcPct val="85000"/>
              </a:lnSpc>
              <a:defRPr sz="5775" cap="all">
                <a:solidFill>
                  <a:srgbClr val="F5F5F5"/>
                </a:solidFill>
              </a:defRPr>
            </a:lvl1pPr>
          </a:lstStyle>
          <a:p>
            <a:pPr lvl="0"/>
            <a:r>
              <a:rPr lang="en-US"/>
              <a:t>Click to edit Master title style</a:t>
            </a:r>
          </a:p>
        </p:txBody>
      </p:sp>
      <p:sp>
        <p:nvSpPr>
          <p:cNvPr id="4" name="Subtitle 2">
            <a:extLst>
              <a:ext uri="{FF2B5EF4-FFF2-40B4-BE49-F238E27FC236}">
                <a16:creationId xmlns:a16="http://schemas.microsoft.com/office/drawing/2014/main" id="{343072E2-CF6E-4D40-84DD-93472DC639FF}"/>
              </a:ext>
            </a:extLst>
          </p:cNvPr>
          <p:cNvSpPr txBox="1">
            <a:spLocks noGrp="1"/>
          </p:cNvSpPr>
          <p:nvPr>
            <p:ph type="subTitle" idx="1"/>
          </p:nvPr>
        </p:nvSpPr>
        <p:spPr>
          <a:xfrm>
            <a:off x="816685" y="5537927"/>
            <a:ext cx="5275770" cy="706355"/>
          </a:xfrm>
        </p:spPr>
        <p:txBody>
          <a:bodyPr/>
          <a:lstStyle>
            <a:lvl1pPr marL="0" indent="0">
              <a:lnSpc>
                <a:spcPct val="114000"/>
              </a:lnSpc>
              <a:spcBef>
                <a:spcPts val="0"/>
              </a:spcBef>
              <a:buNone/>
              <a:defRPr i="1">
                <a:solidFill>
                  <a:srgbClr val="F5F5F5"/>
                </a:solidFill>
              </a:defRPr>
            </a:lvl1pPr>
          </a:lstStyle>
          <a:p>
            <a:pPr lvl="0"/>
            <a:r>
              <a:rPr lang="en-US"/>
              <a:t>Click to edit Master subtitle style</a:t>
            </a:r>
          </a:p>
        </p:txBody>
      </p:sp>
      <p:sp>
        <p:nvSpPr>
          <p:cNvPr id="5" name="Date Placeholder 3">
            <a:extLst>
              <a:ext uri="{FF2B5EF4-FFF2-40B4-BE49-F238E27FC236}">
                <a16:creationId xmlns:a16="http://schemas.microsoft.com/office/drawing/2014/main" id="{71F49C7F-A7D2-4DC7-8F3D-6EB98D072C60}"/>
              </a:ext>
            </a:extLst>
          </p:cNvPr>
          <p:cNvSpPr txBox="1">
            <a:spLocks noGrp="1"/>
          </p:cNvSpPr>
          <p:nvPr>
            <p:ph type="dt" sz="half" idx="7"/>
          </p:nvPr>
        </p:nvSpPr>
        <p:spPr>
          <a:xfrm>
            <a:off x="816685" y="6314445"/>
            <a:ext cx="1197468" cy="365129"/>
          </a:xfrm>
        </p:spPr>
        <p:txBody>
          <a:bodyPr/>
          <a:lstStyle>
            <a:lvl1pPr algn="l">
              <a:defRPr sz="900">
                <a:solidFill>
                  <a:srgbClr val="F5F5F5"/>
                </a:solidFill>
              </a:defRPr>
            </a:lvl1pPr>
          </a:lstStyle>
          <a:p>
            <a:pPr lvl="0"/>
            <a:fld id="{D53300A0-46E5-491C-95C6-AF06C12188DA}" type="datetime1">
              <a:rPr lang="en-US"/>
              <a:pPr lvl="0"/>
              <a:t>3/9/2020</a:t>
            </a:fld>
            <a:endParaRPr lang="en-US"/>
          </a:p>
        </p:txBody>
      </p:sp>
      <p:sp>
        <p:nvSpPr>
          <p:cNvPr id="6" name="Footer Placeholder 4">
            <a:extLst>
              <a:ext uri="{FF2B5EF4-FFF2-40B4-BE49-F238E27FC236}">
                <a16:creationId xmlns:a16="http://schemas.microsoft.com/office/drawing/2014/main" id="{FAAF0D1D-8449-48EB-9CB3-6B7226BB96EA}"/>
              </a:ext>
            </a:extLst>
          </p:cNvPr>
          <p:cNvSpPr txBox="1">
            <a:spLocks noGrp="1"/>
          </p:cNvSpPr>
          <p:nvPr>
            <p:ph type="ftr" sz="quarter" idx="9"/>
          </p:nvPr>
        </p:nvSpPr>
        <p:spPr>
          <a:xfrm>
            <a:off x="2250446" y="6314445"/>
            <a:ext cx="3842009" cy="365129"/>
          </a:xfrm>
        </p:spPr>
        <p:txBody>
          <a:bodyPr/>
          <a:lstStyle>
            <a:lvl1pPr algn="l">
              <a:defRPr b="0">
                <a:solidFill>
                  <a:srgbClr val="F5F5F5"/>
                </a:solidFill>
              </a:defRPr>
            </a:lvl1pPr>
          </a:lstStyle>
          <a:p>
            <a:pPr lvl="0"/>
            <a:endParaRPr lang="en-US"/>
          </a:p>
        </p:txBody>
      </p:sp>
      <p:sp>
        <p:nvSpPr>
          <p:cNvPr id="7" name="Slide Number Placeholder 5">
            <a:extLst>
              <a:ext uri="{FF2B5EF4-FFF2-40B4-BE49-F238E27FC236}">
                <a16:creationId xmlns:a16="http://schemas.microsoft.com/office/drawing/2014/main" id="{B09A7483-32E1-4928-86D9-FF0DB33AE868}"/>
              </a:ext>
            </a:extLst>
          </p:cNvPr>
          <p:cNvSpPr txBox="1">
            <a:spLocks noGrp="1"/>
          </p:cNvSpPr>
          <p:nvPr>
            <p:ph type="sldNum" sz="quarter" idx="8"/>
          </p:nvPr>
        </p:nvSpPr>
        <p:spPr>
          <a:xfrm>
            <a:off x="8838007" y="1416214"/>
            <a:ext cx="305990" cy="365129"/>
          </a:xfrm>
        </p:spPr>
        <p:txBody>
          <a:bodyPr/>
          <a:lstStyle>
            <a:lvl1pPr>
              <a:defRPr>
                <a:solidFill>
                  <a:srgbClr val="1D1A1D"/>
                </a:solidFill>
              </a:defRPr>
            </a:lvl1pPr>
          </a:lstStyle>
          <a:p>
            <a:pPr lvl="0"/>
            <a:fld id="{CDA67BF3-4E16-4CEC-9430-837DDA5ECA3A}" type="slidenum">
              <a:t>‹#›</a:t>
            </a:fld>
            <a:endParaRPr lang="en-US"/>
          </a:p>
        </p:txBody>
      </p:sp>
      <p:cxnSp>
        <p:nvCxnSpPr>
          <p:cNvPr id="8" name="Straight Connector 8" title="Verticle Rule Line">
            <a:extLst>
              <a:ext uri="{FF2B5EF4-FFF2-40B4-BE49-F238E27FC236}">
                <a16:creationId xmlns:a16="http://schemas.microsoft.com/office/drawing/2014/main" id="{E733A858-CF51-41BA-A17E-E49E531B5CD7}"/>
              </a:ext>
            </a:extLst>
          </p:cNvPr>
          <p:cNvCxnSpPr/>
          <p:nvPr/>
        </p:nvCxnSpPr>
        <p:spPr>
          <a:xfrm>
            <a:off x="580392" y="1257300"/>
            <a:ext cx="0" cy="5600700"/>
          </a:xfrm>
          <a:prstGeom prst="straightConnector1">
            <a:avLst/>
          </a:prstGeom>
          <a:noFill/>
          <a:ln w="25402" cap="flat">
            <a:solidFill>
              <a:srgbClr val="F5F5F5"/>
            </a:solidFill>
            <a:prstDash val="solid"/>
            <a:miter/>
          </a:ln>
        </p:spPr>
      </p:cxnSp>
    </p:spTree>
    <p:extLst>
      <p:ext uri="{BB962C8B-B14F-4D97-AF65-F5344CB8AC3E}">
        <p14:creationId xmlns:p14="http://schemas.microsoft.com/office/powerpoint/2010/main" val="24442416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DD569-074B-4F2D-B6AA-C4F6FCA1E0B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A12354C4-634D-4151-8BFA-4A0455A45C7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1F040-1C8F-4887-8ECA-DFB3DE23E97E}"/>
              </a:ext>
            </a:extLst>
          </p:cNvPr>
          <p:cNvSpPr txBox="1">
            <a:spLocks noGrp="1"/>
          </p:cNvSpPr>
          <p:nvPr>
            <p:ph type="dt" sz="half" idx="7"/>
          </p:nvPr>
        </p:nvSpPr>
        <p:spPr/>
        <p:txBody>
          <a:bodyPr/>
          <a:lstStyle>
            <a:lvl1pPr>
              <a:defRPr/>
            </a:lvl1pPr>
          </a:lstStyle>
          <a:p>
            <a:pPr lvl="0"/>
            <a:fld id="{29174DB7-5697-46F1-B93D-71D37E6A4CE9}" type="datetime1">
              <a:rPr lang="en-US"/>
              <a:pPr lvl="0"/>
              <a:t>3/9/2020</a:t>
            </a:fld>
            <a:endParaRPr lang="en-US"/>
          </a:p>
        </p:txBody>
      </p:sp>
      <p:sp>
        <p:nvSpPr>
          <p:cNvPr id="5" name="Footer Placeholder 4">
            <a:extLst>
              <a:ext uri="{FF2B5EF4-FFF2-40B4-BE49-F238E27FC236}">
                <a16:creationId xmlns:a16="http://schemas.microsoft.com/office/drawing/2014/main" id="{409EBD7A-132F-4EC8-9514-41EEEB54E7D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6534D00-5A55-4340-ADD3-F6858FBD847A}"/>
              </a:ext>
            </a:extLst>
          </p:cNvPr>
          <p:cNvSpPr txBox="1">
            <a:spLocks noGrp="1"/>
          </p:cNvSpPr>
          <p:nvPr>
            <p:ph type="sldNum" sz="quarter" idx="8"/>
          </p:nvPr>
        </p:nvSpPr>
        <p:spPr/>
        <p:txBody>
          <a:bodyPr/>
          <a:lstStyle>
            <a:lvl1pPr>
              <a:defRPr/>
            </a:lvl1pPr>
          </a:lstStyle>
          <a:p>
            <a:pPr lvl="0"/>
            <a:fld id="{70A3444F-A328-438C-A780-CADC03B2EABD}" type="slidenum">
              <a:t>‹#›</a:t>
            </a:fld>
            <a:endParaRPr lang="en-US"/>
          </a:p>
        </p:txBody>
      </p:sp>
    </p:spTree>
    <p:extLst>
      <p:ext uri="{BB962C8B-B14F-4D97-AF65-F5344CB8AC3E}">
        <p14:creationId xmlns:p14="http://schemas.microsoft.com/office/powerpoint/2010/main" val="382218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5DBFB37D-41DE-4C54-8F75-BCBE5DE45216}"/>
              </a:ext>
            </a:extLst>
          </p:cNvPr>
          <p:cNvSpPr/>
          <p:nvPr/>
        </p:nvSpPr>
        <p:spPr>
          <a:xfrm>
            <a:off x="8838007" y="139374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331B152B-8AC7-4B4F-860C-C2C40F573B1D}"/>
              </a:ext>
            </a:extLst>
          </p:cNvPr>
          <p:cNvSpPr txBox="1">
            <a:spLocks noGrp="1"/>
          </p:cNvSpPr>
          <p:nvPr>
            <p:ph type="title"/>
          </p:nvPr>
        </p:nvSpPr>
        <p:spPr>
          <a:xfrm>
            <a:off x="1460754" y="2571722"/>
            <a:ext cx="6222489" cy="3286152"/>
          </a:xfrm>
        </p:spPr>
        <p:txBody>
          <a:bodyPr/>
          <a:lstStyle>
            <a:lvl1pPr>
              <a:lnSpc>
                <a:spcPct val="85000"/>
              </a:lnSpc>
              <a:defRPr sz="5775" cap="all"/>
            </a:lvl1pPr>
          </a:lstStyle>
          <a:p>
            <a:pPr lvl="0"/>
            <a:r>
              <a:rPr lang="en-US"/>
              <a:t>Click to edit Master title style</a:t>
            </a:r>
          </a:p>
        </p:txBody>
      </p:sp>
      <p:sp>
        <p:nvSpPr>
          <p:cNvPr id="4" name="Text Placeholder 2">
            <a:extLst>
              <a:ext uri="{FF2B5EF4-FFF2-40B4-BE49-F238E27FC236}">
                <a16:creationId xmlns:a16="http://schemas.microsoft.com/office/drawing/2014/main" id="{46E92EF7-3245-4381-831F-1941B253F5AD}"/>
              </a:ext>
            </a:extLst>
          </p:cNvPr>
          <p:cNvSpPr txBox="1">
            <a:spLocks noGrp="1"/>
          </p:cNvSpPr>
          <p:nvPr>
            <p:ph type="body" idx="1"/>
          </p:nvPr>
        </p:nvSpPr>
        <p:spPr>
          <a:xfrm>
            <a:off x="1460754" y="1393746"/>
            <a:ext cx="6301068" cy="819146"/>
          </a:xfrm>
        </p:spPr>
        <p:txBody>
          <a:bodyPr anchor="ctr"/>
          <a:lstStyle>
            <a:lvl1pPr marL="0" indent="0" algn="r">
              <a:lnSpc>
                <a:spcPct val="113000"/>
              </a:lnSpc>
              <a:spcBef>
                <a:spcPts val="0"/>
              </a:spcBef>
              <a:buNone/>
              <a:defRPr i="1"/>
            </a:lvl1pPr>
          </a:lstStyle>
          <a:p>
            <a:pPr lvl="0"/>
            <a:r>
              <a:rPr lang="en-US"/>
              <a:t>Click to edit Master text styles</a:t>
            </a:r>
          </a:p>
        </p:txBody>
      </p:sp>
      <p:sp>
        <p:nvSpPr>
          <p:cNvPr id="5" name="Date Placeholder 3">
            <a:extLst>
              <a:ext uri="{FF2B5EF4-FFF2-40B4-BE49-F238E27FC236}">
                <a16:creationId xmlns:a16="http://schemas.microsoft.com/office/drawing/2014/main" id="{99252FE7-CE22-4819-B7E5-1F05155611F5}"/>
              </a:ext>
            </a:extLst>
          </p:cNvPr>
          <p:cNvSpPr txBox="1">
            <a:spLocks noGrp="1"/>
          </p:cNvSpPr>
          <p:nvPr>
            <p:ph type="dt" sz="half" idx="7"/>
          </p:nvPr>
        </p:nvSpPr>
        <p:spPr>
          <a:xfrm>
            <a:off x="6557215" y="6314435"/>
            <a:ext cx="1197468" cy="365129"/>
          </a:xfrm>
        </p:spPr>
        <p:txBody>
          <a:bodyPr/>
          <a:lstStyle>
            <a:lvl1pPr>
              <a:defRPr sz="900"/>
            </a:lvl1pPr>
          </a:lstStyle>
          <a:p>
            <a:pPr lvl="0"/>
            <a:fld id="{A105C38B-6279-4A82-9CCB-AF6C98C8FB3B}" type="datetime1">
              <a:rPr lang="en-US"/>
              <a:pPr lvl="0"/>
              <a:t>3/9/2020</a:t>
            </a:fld>
            <a:endParaRPr lang="en-US"/>
          </a:p>
        </p:txBody>
      </p:sp>
      <p:sp>
        <p:nvSpPr>
          <p:cNvPr id="6" name="Footer Placeholder 4">
            <a:extLst>
              <a:ext uri="{FF2B5EF4-FFF2-40B4-BE49-F238E27FC236}">
                <a16:creationId xmlns:a16="http://schemas.microsoft.com/office/drawing/2014/main" id="{0C5BAB19-FAF0-48DA-9BEA-AD808E4D425D}"/>
              </a:ext>
            </a:extLst>
          </p:cNvPr>
          <p:cNvSpPr txBox="1">
            <a:spLocks noGrp="1"/>
          </p:cNvSpPr>
          <p:nvPr>
            <p:ph type="ftr" sz="quarter" idx="9"/>
          </p:nvPr>
        </p:nvSpPr>
        <p:spPr>
          <a:xfrm>
            <a:off x="1460754" y="6314445"/>
            <a:ext cx="4860168" cy="365129"/>
          </a:xfrm>
        </p:spPr>
        <p:txBody>
          <a:bodyPr/>
          <a:lstStyle>
            <a:lvl1pPr>
              <a:defRPr b="0"/>
            </a:lvl1pPr>
          </a:lstStyle>
          <a:p>
            <a:pPr lvl="0"/>
            <a:endParaRPr lang="en-US"/>
          </a:p>
        </p:txBody>
      </p:sp>
      <p:sp>
        <p:nvSpPr>
          <p:cNvPr id="7" name="Slide Number Placeholder 5">
            <a:extLst>
              <a:ext uri="{FF2B5EF4-FFF2-40B4-BE49-F238E27FC236}">
                <a16:creationId xmlns:a16="http://schemas.microsoft.com/office/drawing/2014/main" id="{493E9632-5333-47E2-B7A5-DC8DCBA806B9}"/>
              </a:ext>
            </a:extLst>
          </p:cNvPr>
          <p:cNvSpPr txBox="1">
            <a:spLocks noGrp="1"/>
          </p:cNvSpPr>
          <p:nvPr>
            <p:ph type="sldNum" sz="quarter" idx="8"/>
          </p:nvPr>
        </p:nvSpPr>
        <p:spPr>
          <a:xfrm>
            <a:off x="8838007" y="1620756"/>
            <a:ext cx="305990" cy="365129"/>
          </a:xfrm>
        </p:spPr>
        <p:txBody>
          <a:bodyPr/>
          <a:lstStyle>
            <a:lvl1pPr>
              <a:defRPr/>
            </a:lvl1pPr>
          </a:lstStyle>
          <a:p>
            <a:pPr lvl="0"/>
            <a:fld id="{8D648995-AC56-40A0-8391-00399E806A4E}" type="slidenum">
              <a:t>‹#›</a:t>
            </a:fld>
            <a:endParaRPr lang="en-US"/>
          </a:p>
        </p:txBody>
      </p:sp>
      <p:cxnSp>
        <p:nvCxnSpPr>
          <p:cNvPr id="8" name="Straight Connector 9" title="Horizontal Rule Line">
            <a:extLst>
              <a:ext uri="{FF2B5EF4-FFF2-40B4-BE49-F238E27FC236}">
                <a16:creationId xmlns:a16="http://schemas.microsoft.com/office/drawing/2014/main" id="{8AD60EE6-EFCC-4F23-9560-9A70BAC014E0}"/>
              </a:ext>
            </a:extLst>
          </p:cNvPr>
          <p:cNvCxnSpPr/>
          <p:nvPr/>
        </p:nvCxnSpPr>
        <p:spPr>
          <a:xfrm flipH="1">
            <a:off x="0" y="6178171"/>
            <a:ext cx="7683243"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242015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A406-33CE-4188-AC58-A63C2086E105}"/>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8A89FBC-83B5-486E-8505-B9E141AC4816}"/>
              </a:ext>
            </a:extLst>
          </p:cNvPr>
          <p:cNvSpPr txBox="1">
            <a:spLocks noGrp="1"/>
          </p:cNvSpPr>
          <p:nvPr>
            <p:ph idx="1"/>
          </p:nvPr>
        </p:nvSpPr>
        <p:spPr>
          <a:xfrm>
            <a:off x="3886202" y="540629"/>
            <a:ext cx="4686297" cy="248894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D9BFBC-32BC-4D0D-B4B8-41B7E3C6CFEF}"/>
              </a:ext>
            </a:extLst>
          </p:cNvPr>
          <p:cNvSpPr txBox="1">
            <a:spLocks noGrp="1"/>
          </p:cNvSpPr>
          <p:nvPr>
            <p:ph idx="2"/>
          </p:nvPr>
        </p:nvSpPr>
        <p:spPr>
          <a:xfrm>
            <a:off x="3886202" y="3712463"/>
            <a:ext cx="4686297" cy="248223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5054E-65E4-42BB-88AF-66E5B0DB3A00}"/>
              </a:ext>
            </a:extLst>
          </p:cNvPr>
          <p:cNvSpPr txBox="1">
            <a:spLocks noGrp="1"/>
          </p:cNvSpPr>
          <p:nvPr>
            <p:ph type="dt" sz="half" idx="7"/>
          </p:nvPr>
        </p:nvSpPr>
        <p:spPr/>
        <p:txBody>
          <a:bodyPr/>
          <a:lstStyle>
            <a:lvl1pPr>
              <a:defRPr/>
            </a:lvl1pPr>
          </a:lstStyle>
          <a:p>
            <a:pPr lvl="0"/>
            <a:fld id="{D2AABD44-9CED-4576-B771-18CA250312D6}" type="datetime1">
              <a:rPr lang="en-US"/>
              <a:pPr lvl="0"/>
              <a:t>3/9/2020</a:t>
            </a:fld>
            <a:endParaRPr lang="en-US"/>
          </a:p>
        </p:txBody>
      </p:sp>
      <p:sp>
        <p:nvSpPr>
          <p:cNvPr id="6" name="Footer Placeholder 5">
            <a:extLst>
              <a:ext uri="{FF2B5EF4-FFF2-40B4-BE49-F238E27FC236}">
                <a16:creationId xmlns:a16="http://schemas.microsoft.com/office/drawing/2014/main" id="{6C35E71C-7EF3-4BE6-A532-D73BCF9C456D}"/>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C7579746-633F-4373-851E-708BD95D788F}"/>
              </a:ext>
            </a:extLst>
          </p:cNvPr>
          <p:cNvSpPr txBox="1">
            <a:spLocks noGrp="1"/>
          </p:cNvSpPr>
          <p:nvPr>
            <p:ph type="sldNum" sz="quarter" idx="8"/>
          </p:nvPr>
        </p:nvSpPr>
        <p:spPr/>
        <p:txBody>
          <a:bodyPr/>
          <a:lstStyle>
            <a:lvl1pPr>
              <a:defRPr/>
            </a:lvl1pPr>
          </a:lstStyle>
          <a:p>
            <a:pPr lvl="0"/>
            <a:fld id="{1CFB61BD-1C55-4A1B-9E7E-D06F4966DC45}" type="slidenum">
              <a:t>‹#›</a:t>
            </a:fld>
            <a:endParaRPr lang="en-US"/>
          </a:p>
        </p:txBody>
      </p:sp>
    </p:spTree>
    <p:extLst>
      <p:ext uri="{BB962C8B-B14F-4D97-AF65-F5344CB8AC3E}">
        <p14:creationId xmlns:p14="http://schemas.microsoft.com/office/powerpoint/2010/main" val="362610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E6C6-C2AE-4A7B-8DCA-A82CF93FF612}"/>
              </a:ext>
            </a:extLst>
          </p:cNvPr>
          <p:cNvSpPr txBox="1">
            <a:spLocks noGrp="1"/>
          </p:cNvSpPr>
          <p:nvPr>
            <p:ph type="title"/>
          </p:nvPr>
        </p:nvSpPr>
        <p:spPr>
          <a:xfrm>
            <a:off x="571498" y="557784"/>
            <a:ext cx="2873501" cy="4956048"/>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B556A332-CB7D-4CC8-91E2-5593C8476EBC}"/>
              </a:ext>
            </a:extLst>
          </p:cNvPr>
          <p:cNvSpPr txBox="1">
            <a:spLocks noGrp="1"/>
          </p:cNvSpPr>
          <p:nvPr>
            <p:ph type="body" idx="1"/>
          </p:nvPr>
        </p:nvSpPr>
        <p:spPr>
          <a:xfrm>
            <a:off x="3886202" y="558067"/>
            <a:ext cx="4684014" cy="914400"/>
          </a:xfrm>
        </p:spPr>
        <p:txBody>
          <a:bodyPr anchor="b"/>
          <a:lstStyle>
            <a:lvl1pPr marL="0" indent="0">
              <a:lnSpc>
                <a:spcPct val="113000"/>
              </a:lnSpc>
              <a:spcBef>
                <a:spcPts val="0"/>
              </a:spcBef>
              <a:buNone/>
              <a:defRPr sz="1800" i="1"/>
            </a:lvl1pPr>
          </a:lstStyle>
          <a:p>
            <a:pPr lvl="0"/>
            <a:r>
              <a:rPr lang="en-US"/>
              <a:t>Click to edit Master text styles</a:t>
            </a:r>
          </a:p>
        </p:txBody>
      </p:sp>
      <p:sp>
        <p:nvSpPr>
          <p:cNvPr id="4" name="Content Placeholder 3">
            <a:extLst>
              <a:ext uri="{FF2B5EF4-FFF2-40B4-BE49-F238E27FC236}">
                <a16:creationId xmlns:a16="http://schemas.microsoft.com/office/drawing/2014/main" id="{DADC447F-161F-4F6C-9477-3F80C67B1B0E}"/>
              </a:ext>
            </a:extLst>
          </p:cNvPr>
          <p:cNvSpPr txBox="1">
            <a:spLocks noGrp="1"/>
          </p:cNvSpPr>
          <p:nvPr>
            <p:ph idx="2"/>
          </p:nvPr>
        </p:nvSpPr>
        <p:spPr>
          <a:xfrm>
            <a:off x="3886202" y="1526673"/>
            <a:ext cx="4684014"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13370-59A3-44AA-BB39-7066F338191B}"/>
              </a:ext>
            </a:extLst>
          </p:cNvPr>
          <p:cNvSpPr txBox="1">
            <a:spLocks noGrp="1"/>
          </p:cNvSpPr>
          <p:nvPr>
            <p:ph type="body" idx="3"/>
          </p:nvPr>
        </p:nvSpPr>
        <p:spPr>
          <a:xfrm>
            <a:off x="3886202" y="3700823"/>
            <a:ext cx="4686297" cy="914400"/>
          </a:xfrm>
        </p:spPr>
        <p:txBody>
          <a:bodyPr anchor="b"/>
          <a:lstStyle>
            <a:lvl1pPr marL="0" indent="0">
              <a:buNone/>
              <a:defRPr sz="1800" i="1"/>
            </a:lvl1pPr>
          </a:lstStyle>
          <a:p>
            <a:pPr lvl="0"/>
            <a:r>
              <a:rPr lang="en-US"/>
              <a:t>Click to edit Master text styles</a:t>
            </a:r>
          </a:p>
        </p:txBody>
      </p:sp>
      <p:sp>
        <p:nvSpPr>
          <p:cNvPr id="6" name="Content Placeholder 5">
            <a:extLst>
              <a:ext uri="{FF2B5EF4-FFF2-40B4-BE49-F238E27FC236}">
                <a16:creationId xmlns:a16="http://schemas.microsoft.com/office/drawing/2014/main" id="{4159A597-DE82-42D5-9E5B-E376CBAF7916}"/>
              </a:ext>
            </a:extLst>
          </p:cNvPr>
          <p:cNvSpPr txBox="1">
            <a:spLocks noGrp="1"/>
          </p:cNvSpPr>
          <p:nvPr>
            <p:ph idx="4"/>
          </p:nvPr>
        </p:nvSpPr>
        <p:spPr>
          <a:xfrm>
            <a:off x="3886202" y="4669429"/>
            <a:ext cx="4684014" cy="175564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C44B8E-AACE-44FA-9420-1BFB9F1552D6}"/>
              </a:ext>
            </a:extLst>
          </p:cNvPr>
          <p:cNvSpPr txBox="1">
            <a:spLocks noGrp="1"/>
          </p:cNvSpPr>
          <p:nvPr>
            <p:ph type="dt" sz="half" idx="7"/>
          </p:nvPr>
        </p:nvSpPr>
        <p:spPr/>
        <p:txBody>
          <a:bodyPr/>
          <a:lstStyle>
            <a:lvl1pPr>
              <a:defRPr/>
            </a:lvl1pPr>
          </a:lstStyle>
          <a:p>
            <a:pPr lvl="0"/>
            <a:fld id="{7845C4B5-6516-4434-BFAE-92E039C6A9E0}" type="datetime1">
              <a:rPr lang="en-US"/>
              <a:pPr lvl="0"/>
              <a:t>3/9/2020</a:t>
            </a:fld>
            <a:endParaRPr lang="en-US"/>
          </a:p>
        </p:txBody>
      </p:sp>
      <p:sp>
        <p:nvSpPr>
          <p:cNvPr id="8" name="Footer Placeholder 7">
            <a:extLst>
              <a:ext uri="{FF2B5EF4-FFF2-40B4-BE49-F238E27FC236}">
                <a16:creationId xmlns:a16="http://schemas.microsoft.com/office/drawing/2014/main" id="{60103F17-3042-4747-B6B6-E0D4F441A6D6}"/>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7709FF5-A2C4-4C25-B9C0-CA16135FCEDC}"/>
              </a:ext>
            </a:extLst>
          </p:cNvPr>
          <p:cNvSpPr txBox="1">
            <a:spLocks noGrp="1"/>
          </p:cNvSpPr>
          <p:nvPr>
            <p:ph type="sldNum" sz="quarter" idx="8"/>
          </p:nvPr>
        </p:nvSpPr>
        <p:spPr/>
        <p:txBody>
          <a:bodyPr/>
          <a:lstStyle>
            <a:lvl1pPr>
              <a:defRPr/>
            </a:lvl1pPr>
          </a:lstStyle>
          <a:p>
            <a:pPr lvl="0"/>
            <a:fld id="{EC0B2712-2D24-4618-A630-5589441DCBF7}" type="slidenum">
              <a:t>‹#›</a:t>
            </a:fld>
            <a:endParaRPr lang="en-US"/>
          </a:p>
        </p:txBody>
      </p:sp>
    </p:spTree>
    <p:extLst>
      <p:ext uri="{BB962C8B-B14F-4D97-AF65-F5344CB8AC3E}">
        <p14:creationId xmlns:p14="http://schemas.microsoft.com/office/powerpoint/2010/main" val="137618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E744-EE3E-4B70-A6E4-713052D579D6}"/>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710851D0-A088-41A9-A0DC-E26BF2C94D7C}"/>
              </a:ext>
            </a:extLst>
          </p:cNvPr>
          <p:cNvSpPr txBox="1">
            <a:spLocks noGrp="1"/>
          </p:cNvSpPr>
          <p:nvPr>
            <p:ph type="dt" sz="half" idx="7"/>
          </p:nvPr>
        </p:nvSpPr>
        <p:spPr/>
        <p:txBody>
          <a:bodyPr/>
          <a:lstStyle>
            <a:lvl1pPr>
              <a:defRPr/>
            </a:lvl1pPr>
          </a:lstStyle>
          <a:p>
            <a:pPr lvl="0"/>
            <a:fld id="{3B8D1CD8-30D6-41B4-9137-7B3CDF4E875E}" type="datetime1">
              <a:rPr lang="en-US"/>
              <a:pPr lvl="0"/>
              <a:t>3/9/2020</a:t>
            </a:fld>
            <a:endParaRPr lang="en-US"/>
          </a:p>
        </p:txBody>
      </p:sp>
      <p:sp>
        <p:nvSpPr>
          <p:cNvPr id="4" name="Footer Placeholder 3">
            <a:extLst>
              <a:ext uri="{FF2B5EF4-FFF2-40B4-BE49-F238E27FC236}">
                <a16:creationId xmlns:a16="http://schemas.microsoft.com/office/drawing/2014/main" id="{D878A1D9-9A39-4638-B057-6A7B114A2081}"/>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37782674-61F3-4066-85B1-411B67AEBE3F}"/>
              </a:ext>
            </a:extLst>
          </p:cNvPr>
          <p:cNvSpPr txBox="1">
            <a:spLocks noGrp="1"/>
          </p:cNvSpPr>
          <p:nvPr>
            <p:ph type="sldNum" sz="quarter" idx="8"/>
          </p:nvPr>
        </p:nvSpPr>
        <p:spPr/>
        <p:txBody>
          <a:bodyPr/>
          <a:lstStyle>
            <a:lvl1pPr>
              <a:defRPr/>
            </a:lvl1pPr>
          </a:lstStyle>
          <a:p>
            <a:pPr lvl="0"/>
            <a:fld id="{248B6593-7993-4A22-8212-C6B41B347878}" type="slidenum">
              <a:t>‹#›</a:t>
            </a:fld>
            <a:endParaRPr lang="en-US"/>
          </a:p>
        </p:txBody>
      </p:sp>
    </p:spTree>
    <p:extLst>
      <p:ext uri="{BB962C8B-B14F-4D97-AF65-F5344CB8AC3E}">
        <p14:creationId xmlns:p14="http://schemas.microsoft.com/office/powerpoint/2010/main" val="544842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652F1-2679-4C5A-8EE8-8BA6EC860D15}"/>
              </a:ext>
            </a:extLst>
          </p:cNvPr>
          <p:cNvSpPr txBox="1">
            <a:spLocks noGrp="1"/>
          </p:cNvSpPr>
          <p:nvPr>
            <p:ph type="dt" sz="half" idx="7"/>
          </p:nvPr>
        </p:nvSpPr>
        <p:spPr/>
        <p:txBody>
          <a:bodyPr/>
          <a:lstStyle>
            <a:lvl1pPr>
              <a:defRPr/>
            </a:lvl1pPr>
          </a:lstStyle>
          <a:p>
            <a:pPr lvl="0"/>
            <a:fld id="{4C1F146B-E90B-4758-BA40-8D5C03C52088}" type="datetime1">
              <a:rPr lang="en-US"/>
              <a:pPr lvl="0"/>
              <a:t>3/9/2020</a:t>
            </a:fld>
            <a:endParaRPr lang="en-US"/>
          </a:p>
        </p:txBody>
      </p:sp>
      <p:sp>
        <p:nvSpPr>
          <p:cNvPr id="3" name="Footer Placeholder 2">
            <a:extLst>
              <a:ext uri="{FF2B5EF4-FFF2-40B4-BE49-F238E27FC236}">
                <a16:creationId xmlns:a16="http://schemas.microsoft.com/office/drawing/2014/main" id="{E5B27C38-BD90-4786-8443-32D9FDAD6570}"/>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09F9D393-67E9-4F10-AD1D-05D27B45AD40}"/>
              </a:ext>
            </a:extLst>
          </p:cNvPr>
          <p:cNvSpPr txBox="1">
            <a:spLocks noGrp="1"/>
          </p:cNvSpPr>
          <p:nvPr>
            <p:ph type="sldNum" sz="quarter" idx="8"/>
          </p:nvPr>
        </p:nvSpPr>
        <p:spPr/>
        <p:txBody>
          <a:bodyPr/>
          <a:lstStyle>
            <a:lvl1pPr>
              <a:defRPr/>
            </a:lvl1pPr>
          </a:lstStyle>
          <a:p>
            <a:pPr lvl="0"/>
            <a:fld id="{396DF91F-A5F9-4934-84F5-4C5A334AFC41}" type="slidenum">
              <a:t>‹#›</a:t>
            </a:fld>
            <a:endParaRPr lang="en-US"/>
          </a:p>
        </p:txBody>
      </p:sp>
    </p:spTree>
    <p:extLst>
      <p:ext uri="{BB962C8B-B14F-4D97-AF65-F5344CB8AC3E}">
        <p14:creationId xmlns:p14="http://schemas.microsoft.com/office/powerpoint/2010/main" val="180065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7659-5970-4051-9449-D9F31FFE933D}"/>
              </a:ext>
            </a:extLst>
          </p:cNvPr>
          <p:cNvSpPr txBox="1">
            <a:spLocks noGrp="1"/>
          </p:cNvSpPr>
          <p:nvPr>
            <p:ph type="title"/>
          </p:nvPr>
        </p:nvSpPr>
        <p:spPr>
          <a:xfrm>
            <a:off x="571498" y="555479"/>
            <a:ext cx="2879084" cy="1921026"/>
          </a:xfrm>
        </p:spPr>
        <p:txBody>
          <a:bodyPr>
            <a:noAutofit/>
          </a:bodyPr>
          <a:lstStyle>
            <a:lvl1pPr>
              <a:lnSpc>
                <a:spcPct val="93000"/>
              </a:lnSpc>
              <a:defRPr sz="3000"/>
            </a:lvl1pPr>
          </a:lstStyle>
          <a:p>
            <a:pPr lvl="0"/>
            <a:r>
              <a:rPr lang="en-US"/>
              <a:t>Click to edit Master title style</a:t>
            </a:r>
          </a:p>
        </p:txBody>
      </p:sp>
      <p:sp>
        <p:nvSpPr>
          <p:cNvPr id="3" name="Content Placeholder 2">
            <a:extLst>
              <a:ext uri="{FF2B5EF4-FFF2-40B4-BE49-F238E27FC236}">
                <a16:creationId xmlns:a16="http://schemas.microsoft.com/office/drawing/2014/main" id="{D00095EF-7C31-49D4-9447-12A9B93F8E60}"/>
              </a:ext>
            </a:extLst>
          </p:cNvPr>
          <p:cNvSpPr txBox="1">
            <a:spLocks noGrp="1"/>
          </p:cNvSpPr>
          <p:nvPr>
            <p:ph idx="1"/>
          </p:nvPr>
        </p:nvSpPr>
        <p:spPr>
          <a:xfrm>
            <a:off x="3886202" y="564149"/>
            <a:ext cx="4686297" cy="562264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57884-341B-4843-9786-01D505B62BC9}"/>
              </a:ext>
            </a:extLst>
          </p:cNvPr>
          <p:cNvSpPr txBox="1">
            <a:spLocks noGrp="1"/>
          </p:cNvSpPr>
          <p:nvPr>
            <p:ph type="body" idx="2"/>
          </p:nvPr>
        </p:nvSpPr>
        <p:spPr>
          <a:xfrm>
            <a:off x="571498" y="2621511"/>
            <a:ext cx="2879084" cy="3239536"/>
          </a:xfrm>
        </p:spPr>
        <p:txBody>
          <a:bodyPr/>
          <a:lstStyle>
            <a:lvl1pPr marL="0" indent="0" algn="r">
              <a:lnSpc>
                <a:spcPct val="125000"/>
              </a:lnSpc>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C1FE5334-A9E1-47E5-B820-AC44713CA8BA}"/>
              </a:ext>
            </a:extLst>
          </p:cNvPr>
          <p:cNvSpPr txBox="1">
            <a:spLocks noGrp="1"/>
          </p:cNvSpPr>
          <p:nvPr>
            <p:ph type="dt" sz="half" idx="7"/>
          </p:nvPr>
        </p:nvSpPr>
        <p:spPr/>
        <p:txBody>
          <a:bodyPr/>
          <a:lstStyle>
            <a:lvl1pPr>
              <a:defRPr/>
            </a:lvl1pPr>
          </a:lstStyle>
          <a:p>
            <a:pPr lvl="0"/>
            <a:fld id="{66D8CB89-8007-4EE7-9089-F4C68380D020}" type="datetime1">
              <a:rPr lang="en-US"/>
              <a:pPr lvl="0"/>
              <a:t>3/9/2020</a:t>
            </a:fld>
            <a:endParaRPr lang="en-US"/>
          </a:p>
        </p:txBody>
      </p:sp>
      <p:sp>
        <p:nvSpPr>
          <p:cNvPr id="6" name="Footer Placeholder 5">
            <a:extLst>
              <a:ext uri="{FF2B5EF4-FFF2-40B4-BE49-F238E27FC236}">
                <a16:creationId xmlns:a16="http://schemas.microsoft.com/office/drawing/2014/main" id="{37687FF9-2C06-4330-8CFD-53711A493BE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9B50148-5563-4E0F-92DF-D0014853A214}"/>
              </a:ext>
            </a:extLst>
          </p:cNvPr>
          <p:cNvSpPr txBox="1">
            <a:spLocks noGrp="1"/>
          </p:cNvSpPr>
          <p:nvPr>
            <p:ph type="sldNum" sz="quarter" idx="8"/>
          </p:nvPr>
        </p:nvSpPr>
        <p:spPr/>
        <p:txBody>
          <a:bodyPr/>
          <a:lstStyle>
            <a:lvl1pPr>
              <a:defRPr/>
            </a:lvl1pPr>
          </a:lstStyle>
          <a:p>
            <a:pPr lvl="0"/>
            <a:fld id="{990D2FA7-03DD-4B01-B62F-9211C152EC28}" type="slidenum">
              <a:t>‹#›</a:t>
            </a:fld>
            <a:endParaRPr lang="en-US"/>
          </a:p>
        </p:txBody>
      </p:sp>
    </p:spTree>
    <p:extLst>
      <p:ext uri="{BB962C8B-B14F-4D97-AF65-F5344CB8AC3E}">
        <p14:creationId xmlns:p14="http://schemas.microsoft.com/office/powerpoint/2010/main" val="124997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38BC-D7D5-4F45-B5F8-3D6437ECD230}"/>
              </a:ext>
            </a:extLst>
          </p:cNvPr>
          <p:cNvSpPr txBox="1">
            <a:spLocks noGrp="1"/>
          </p:cNvSpPr>
          <p:nvPr>
            <p:ph type="title"/>
          </p:nvPr>
        </p:nvSpPr>
        <p:spPr>
          <a:xfrm>
            <a:off x="569214" y="557263"/>
            <a:ext cx="2880360" cy="1919243"/>
          </a:xfrm>
        </p:spPr>
        <p:txBody>
          <a:bodyPr>
            <a:noAutofit/>
          </a:bodyPr>
          <a:lstStyle>
            <a:lvl1pPr>
              <a:lnSpc>
                <a:spcPct val="93000"/>
              </a:lnSpc>
              <a:defRPr sz="3000"/>
            </a:lvl1pPr>
          </a:lstStyle>
          <a:p>
            <a:pPr lvl="0"/>
            <a:r>
              <a:rPr lang="en-US"/>
              <a:t>Click to edit Master title style</a:t>
            </a:r>
          </a:p>
        </p:txBody>
      </p:sp>
      <p:sp>
        <p:nvSpPr>
          <p:cNvPr id="3" name="Picture Placeholder 2">
            <a:extLst>
              <a:ext uri="{FF2B5EF4-FFF2-40B4-BE49-F238E27FC236}">
                <a16:creationId xmlns:a16="http://schemas.microsoft.com/office/drawing/2014/main" id="{26773F9C-C91C-48C6-8DD2-54AA348FC0E5}"/>
              </a:ext>
            </a:extLst>
          </p:cNvPr>
          <p:cNvSpPr txBox="1">
            <a:spLocks noGrp="1"/>
          </p:cNvSpPr>
          <p:nvPr>
            <p:ph type="pic" idx="1"/>
          </p:nvPr>
        </p:nvSpPr>
        <p:spPr>
          <a:xfrm>
            <a:off x="3943350" y="0"/>
            <a:ext cx="4629150" cy="6858000"/>
          </a:xfrm>
        </p:spPr>
        <p:txBody>
          <a:bodyPr/>
          <a:lstStyle>
            <a:lvl1pPr marL="0" indent="0">
              <a:buNone/>
              <a:defRPr sz="2400"/>
            </a:lvl1pPr>
          </a:lstStyle>
          <a:p>
            <a:pPr lvl="0"/>
            <a:r>
              <a:rPr lang="en-US"/>
              <a:t>Click icon to add picture</a:t>
            </a:r>
          </a:p>
        </p:txBody>
      </p:sp>
      <p:sp>
        <p:nvSpPr>
          <p:cNvPr id="4" name="Text Placeholder 3">
            <a:extLst>
              <a:ext uri="{FF2B5EF4-FFF2-40B4-BE49-F238E27FC236}">
                <a16:creationId xmlns:a16="http://schemas.microsoft.com/office/drawing/2014/main" id="{C75EBE21-AE45-405C-9C64-F58DDA5E6A13}"/>
              </a:ext>
            </a:extLst>
          </p:cNvPr>
          <p:cNvSpPr txBox="1">
            <a:spLocks noGrp="1"/>
          </p:cNvSpPr>
          <p:nvPr>
            <p:ph type="body" idx="2"/>
          </p:nvPr>
        </p:nvSpPr>
        <p:spPr>
          <a:xfrm>
            <a:off x="569214" y="2621511"/>
            <a:ext cx="2880360" cy="3236976"/>
          </a:xfrm>
        </p:spPr>
        <p:txBody>
          <a:bodyPr/>
          <a:lstStyle>
            <a:lvl1pPr marL="0" indent="0" algn="r">
              <a:lnSpc>
                <a:spcPct val="125000"/>
              </a:lnSpc>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11D8C9AA-48DA-4F0C-B453-AD495572D728}"/>
              </a:ext>
            </a:extLst>
          </p:cNvPr>
          <p:cNvSpPr txBox="1">
            <a:spLocks noGrp="1"/>
          </p:cNvSpPr>
          <p:nvPr>
            <p:ph type="dt" sz="half" idx="7"/>
          </p:nvPr>
        </p:nvSpPr>
        <p:spPr/>
        <p:txBody>
          <a:bodyPr/>
          <a:lstStyle>
            <a:lvl1pPr>
              <a:defRPr/>
            </a:lvl1pPr>
          </a:lstStyle>
          <a:p>
            <a:pPr lvl="0"/>
            <a:fld id="{4390D1D1-7E18-48AC-BA4F-E924FF4B63CA}" type="datetime1">
              <a:rPr lang="en-US"/>
              <a:pPr lvl="0"/>
              <a:t>3/9/2020</a:t>
            </a:fld>
            <a:endParaRPr lang="en-US"/>
          </a:p>
        </p:txBody>
      </p:sp>
      <p:sp>
        <p:nvSpPr>
          <p:cNvPr id="6" name="Footer Placeholder 5">
            <a:extLst>
              <a:ext uri="{FF2B5EF4-FFF2-40B4-BE49-F238E27FC236}">
                <a16:creationId xmlns:a16="http://schemas.microsoft.com/office/drawing/2014/main" id="{66782E9C-2561-4136-9421-48486E689F32}"/>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F169715-DCB2-4C51-B8FF-3ACED0429DC5}"/>
              </a:ext>
            </a:extLst>
          </p:cNvPr>
          <p:cNvSpPr txBox="1">
            <a:spLocks noGrp="1"/>
          </p:cNvSpPr>
          <p:nvPr>
            <p:ph type="sldNum" sz="quarter" idx="8"/>
          </p:nvPr>
        </p:nvSpPr>
        <p:spPr/>
        <p:txBody>
          <a:bodyPr/>
          <a:lstStyle>
            <a:lvl1pPr>
              <a:defRPr/>
            </a:lvl1pPr>
          </a:lstStyle>
          <a:p>
            <a:pPr lvl="0"/>
            <a:fld id="{65B65B43-3C8C-446F-9849-52BEBF7037E2}" type="slidenum">
              <a:t>‹#›</a:t>
            </a:fld>
            <a:endParaRPr lang="en-US"/>
          </a:p>
        </p:txBody>
      </p:sp>
    </p:spTree>
    <p:extLst>
      <p:ext uri="{BB962C8B-B14F-4D97-AF65-F5344CB8AC3E}">
        <p14:creationId xmlns:p14="http://schemas.microsoft.com/office/powerpoint/2010/main" val="3593086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1E2A-C54F-42AB-A1F5-0148FBCAF46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9AE1B17B-BCBF-4E92-BE26-794F6D452351}"/>
              </a:ext>
            </a:extLst>
          </p:cNvPr>
          <p:cNvSpPr txBox="1">
            <a:spLocks noGrp="1"/>
          </p:cNvSpPr>
          <p:nvPr>
            <p:ph type="body" orient="vert" idx="1"/>
          </p:nvPr>
        </p:nvSpPr>
        <p:spPr>
          <a:xfrm>
            <a:off x="3886202" y="640080"/>
            <a:ext cx="4686297" cy="55841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8403F-0BA5-430B-B711-CD73E72BF2C4}"/>
              </a:ext>
            </a:extLst>
          </p:cNvPr>
          <p:cNvSpPr txBox="1">
            <a:spLocks noGrp="1"/>
          </p:cNvSpPr>
          <p:nvPr>
            <p:ph type="dt" sz="half" idx="7"/>
          </p:nvPr>
        </p:nvSpPr>
        <p:spPr/>
        <p:txBody>
          <a:bodyPr/>
          <a:lstStyle>
            <a:lvl1pPr>
              <a:defRPr/>
            </a:lvl1pPr>
          </a:lstStyle>
          <a:p>
            <a:pPr lvl="0"/>
            <a:fld id="{BE47D1C2-6FA8-4D8E-A0C6-C5DF3E27E1CD}" type="datetime1">
              <a:rPr lang="en-US"/>
              <a:pPr lvl="0"/>
              <a:t>3/9/2020</a:t>
            </a:fld>
            <a:endParaRPr lang="en-US"/>
          </a:p>
        </p:txBody>
      </p:sp>
      <p:sp>
        <p:nvSpPr>
          <p:cNvPr id="5" name="Footer Placeholder 4">
            <a:extLst>
              <a:ext uri="{FF2B5EF4-FFF2-40B4-BE49-F238E27FC236}">
                <a16:creationId xmlns:a16="http://schemas.microsoft.com/office/drawing/2014/main" id="{988B2D41-DDFF-41C3-BA89-D7CF8523806E}"/>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1A276A4-DAF1-440F-9AD2-230D5C48D0D5}"/>
              </a:ext>
            </a:extLst>
          </p:cNvPr>
          <p:cNvSpPr txBox="1">
            <a:spLocks noGrp="1"/>
          </p:cNvSpPr>
          <p:nvPr>
            <p:ph type="sldNum" sz="quarter" idx="8"/>
          </p:nvPr>
        </p:nvSpPr>
        <p:spPr/>
        <p:txBody>
          <a:bodyPr/>
          <a:lstStyle>
            <a:lvl1pPr>
              <a:defRPr/>
            </a:lvl1pPr>
          </a:lstStyle>
          <a:p>
            <a:pPr lvl="0"/>
            <a:fld id="{D8E8AECD-D3CD-4253-A1EB-B8F1F4D316EB}" type="slidenum">
              <a:t>‹#›</a:t>
            </a:fld>
            <a:endParaRPr lang="en-US"/>
          </a:p>
        </p:txBody>
      </p:sp>
    </p:spTree>
    <p:extLst>
      <p:ext uri="{BB962C8B-B14F-4D97-AF65-F5344CB8AC3E}">
        <p14:creationId xmlns:p14="http://schemas.microsoft.com/office/powerpoint/2010/main" val="2195776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A9B71B1F-10A7-45AA-A88C-B1F79DD4B5DF}"/>
              </a:ext>
            </a:extLst>
          </p:cNvPr>
          <p:cNvSpPr/>
          <p:nvPr/>
        </p:nvSpPr>
        <p:spPr>
          <a:xfrm>
            <a:off x="8838007" y="538057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2A825709-514A-4A76-85EF-6D71A7FF56C0}"/>
              </a:ext>
            </a:extLst>
          </p:cNvPr>
          <p:cNvSpPr txBox="1">
            <a:spLocks noGrp="1"/>
          </p:cNvSpPr>
          <p:nvPr>
            <p:ph type="title" orient="vert"/>
          </p:nvPr>
        </p:nvSpPr>
        <p:spPr>
          <a:xfrm>
            <a:off x="5993076" y="642932"/>
            <a:ext cx="1835002" cy="4678106"/>
          </a:xfrm>
        </p:spPr>
        <p:txBody>
          <a:bodyPr vert="eaVert"/>
          <a:lstStyle>
            <a:lvl1pPr algn="l">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BFECCA8E-5C9E-426D-BDC1-58993ECD57C1}"/>
              </a:ext>
            </a:extLst>
          </p:cNvPr>
          <p:cNvSpPr txBox="1">
            <a:spLocks noGrp="1"/>
          </p:cNvSpPr>
          <p:nvPr>
            <p:ph type="body" orient="vert" idx="1"/>
          </p:nvPr>
        </p:nvSpPr>
        <p:spPr>
          <a:xfrm>
            <a:off x="628652" y="642932"/>
            <a:ext cx="5303010" cy="4678106"/>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29A33B-4842-43D5-A43A-69AEC8B16DBC}"/>
              </a:ext>
            </a:extLst>
          </p:cNvPr>
          <p:cNvSpPr txBox="1">
            <a:spLocks noGrp="1"/>
          </p:cNvSpPr>
          <p:nvPr>
            <p:ph type="dt" sz="half" idx="7"/>
          </p:nvPr>
        </p:nvSpPr>
        <p:spPr>
          <a:xfrm>
            <a:off x="4902139" y="5927132"/>
            <a:ext cx="2861144" cy="365129"/>
          </a:xfrm>
        </p:spPr>
        <p:txBody>
          <a:bodyPr/>
          <a:lstStyle>
            <a:lvl1pPr>
              <a:defRPr/>
            </a:lvl1pPr>
          </a:lstStyle>
          <a:p>
            <a:pPr lvl="0"/>
            <a:fld id="{4D7B9FF8-C9D9-4E7C-B0FE-9500B104FC8D}" type="datetime1">
              <a:rPr lang="en-US"/>
              <a:pPr lvl="0"/>
              <a:t>3/9/2020</a:t>
            </a:fld>
            <a:endParaRPr lang="en-US"/>
          </a:p>
        </p:txBody>
      </p:sp>
      <p:sp>
        <p:nvSpPr>
          <p:cNvPr id="6" name="Footer Placeholder 4">
            <a:extLst>
              <a:ext uri="{FF2B5EF4-FFF2-40B4-BE49-F238E27FC236}">
                <a16:creationId xmlns:a16="http://schemas.microsoft.com/office/drawing/2014/main" id="{920050FD-55D2-4AAF-AFAB-9BE67E19F3FE}"/>
              </a:ext>
            </a:extLst>
          </p:cNvPr>
          <p:cNvSpPr txBox="1">
            <a:spLocks noGrp="1"/>
          </p:cNvSpPr>
          <p:nvPr>
            <p:ph type="ftr" sz="quarter" idx="9"/>
          </p:nvPr>
        </p:nvSpPr>
        <p:spPr>
          <a:xfrm>
            <a:off x="4902139" y="6315953"/>
            <a:ext cx="2861144" cy="365129"/>
          </a:xfrm>
        </p:spPr>
        <p:txBody>
          <a:bodyPr/>
          <a:lstStyle>
            <a:lvl1pPr>
              <a:defRPr/>
            </a:lvl1pPr>
          </a:lstStyle>
          <a:p>
            <a:pPr lvl="0"/>
            <a:endParaRPr lang="en-US"/>
          </a:p>
        </p:txBody>
      </p:sp>
      <p:sp>
        <p:nvSpPr>
          <p:cNvPr id="7" name="Slide Number Placeholder 5">
            <a:extLst>
              <a:ext uri="{FF2B5EF4-FFF2-40B4-BE49-F238E27FC236}">
                <a16:creationId xmlns:a16="http://schemas.microsoft.com/office/drawing/2014/main" id="{0D504A82-E410-45FE-94BC-A49E3573500C}"/>
              </a:ext>
            </a:extLst>
          </p:cNvPr>
          <p:cNvSpPr txBox="1">
            <a:spLocks noGrp="1"/>
          </p:cNvSpPr>
          <p:nvPr>
            <p:ph type="sldNum" sz="quarter" idx="8"/>
          </p:nvPr>
        </p:nvSpPr>
        <p:spPr/>
        <p:txBody>
          <a:bodyPr/>
          <a:lstStyle>
            <a:lvl1pPr>
              <a:defRPr/>
            </a:lvl1pPr>
          </a:lstStyle>
          <a:p>
            <a:pPr lvl="0"/>
            <a:fld id="{7E304A76-57B4-4A67-A579-6F4E1A38AE04}" type="slidenum">
              <a:t>‹#›</a:t>
            </a:fld>
            <a:endParaRPr lang="en-US"/>
          </a:p>
        </p:txBody>
      </p:sp>
      <p:cxnSp>
        <p:nvCxnSpPr>
          <p:cNvPr id="8" name="Straight Connector 12" title="Horizontal Rule Line">
            <a:extLst>
              <a:ext uri="{FF2B5EF4-FFF2-40B4-BE49-F238E27FC236}">
                <a16:creationId xmlns:a16="http://schemas.microsoft.com/office/drawing/2014/main" id="{3AAEF684-DB25-4754-8148-5DB4A38C55BF}"/>
              </a:ext>
            </a:extLst>
          </p:cNvPr>
          <p:cNvCxnSpPr/>
          <p:nvPr/>
        </p:nvCxnSpPr>
        <p:spPr>
          <a:xfrm>
            <a:off x="0" y="6199732"/>
            <a:ext cx="7695005"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352930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03B61772-9230-4EF7-BDEA-B1281D32385E}"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3B61772-9230-4EF7-BDEA-B1281D32385E}"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03B61772-9230-4EF7-BDEA-B1281D32385E}"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61772-9230-4EF7-BDEA-B1281D32385E}"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3B61772-9230-4EF7-BDEA-B1281D32385E}"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7529-9194-4742-A339-4DC29B1B3739}" type="slidenum">
              <a:rPr lang="en-US" smtClean="0"/>
              <a:pPr/>
              <a:t>‹#›</a:t>
            </a:fld>
            <a:endParaRPr lang="en-US"/>
          </a:p>
        </p:txBody>
      </p:sp>
    </p:spTree>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5" descr="1-.jpg"/>
          <p:cNvPicPr>
            <a:picLocks noChangeAspect="1"/>
          </p:cNvPicPr>
          <p:nvPr/>
        </p:nvPicPr>
        <p:blipFill>
          <a:blip r:embed="rId13" cstate="print"/>
          <a:srcRect t="15725" b="36498"/>
          <a:stretch>
            <a:fillRect/>
          </a:stretch>
        </p:blipFill>
        <p:spPr>
          <a:xfrm>
            <a:off x="0" y="3581400"/>
            <a:ext cx="9144000" cy="327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Text Placeholder 2"/>
          <p:cNvSpPr>
            <a:spLocks noGrp="1"/>
          </p:cNvSpPr>
          <p:nvPr>
            <p:ph type="body" idx="1"/>
          </p:nvPr>
        </p:nvSpPr>
        <p:spPr>
          <a:xfrm>
            <a:off x="457200" y="1600201"/>
            <a:ext cx="8229600" cy="19050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61772-9230-4EF7-BDEA-B1281D32385E}"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B7529-9194-4742-A339-4DC29B1B37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Freeform 6" title="Page Number Shape">
            <a:extLst>
              <a:ext uri="{FF2B5EF4-FFF2-40B4-BE49-F238E27FC236}">
                <a16:creationId xmlns:a16="http://schemas.microsoft.com/office/drawing/2014/main" id="{B03FBFE1-BBAC-42B1-B199-04625E6159AA}"/>
              </a:ext>
            </a:extLst>
          </p:cNvPr>
          <p:cNvSpPr/>
          <p:nvPr/>
        </p:nvSpPr>
        <p:spPr>
          <a:xfrm>
            <a:off x="8838007" y="5380576"/>
            <a:ext cx="305990" cy="819146"/>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262626"/>
          </a:solidFill>
          <a:ln cap="flat">
            <a:noFill/>
            <a:prstDash val="solid"/>
          </a:ln>
        </p:spPr>
        <p:txBody>
          <a:bodyPr vert="horz" wrap="square" lIns="0" tIns="0" rIns="0" bIns="0" anchor="t" anchorCtr="0" compatLnSpc="1">
            <a:noAutofit/>
          </a:bodyPr>
          <a:lstStyle/>
          <a:p>
            <a:pPr marL="0" marR="0" lvl="0" indent="0" algn="l"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35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2469ABBD-8174-464E-9B5E-AF315F2C3466}"/>
              </a:ext>
            </a:extLst>
          </p:cNvPr>
          <p:cNvSpPr txBox="1">
            <a:spLocks noGrp="1"/>
          </p:cNvSpPr>
          <p:nvPr>
            <p:ph type="title"/>
          </p:nvPr>
        </p:nvSpPr>
        <p:spPr>
          <a:xfrm>
            <a:off x="571497" y="559676"/>
            <a:ext cx="2875429" cy="495249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D9ED0536-2145-4A3E-A69F-B54C089A298E}"/>
              </a:ext>
            </a:extLst>
          </p:cNvPr>
          <p:cNvSpPr txBox="1">
            <a:spLocks noGrp="1"/>
          </p:cNvSpPr>
          <p:nvPr>
            <p:ph type="body" idx="1"/>
          </p:nvPr>
        </p:nvSpPr>
        <p:spPr>
          <a:xfrm>
            <a:off x="3886202" y="569067"/>
            <a:ext cx="4686297" cy="565515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5397A92-64D4-4A06-A4BB-C3E7D976062E}"/>
              </a:ext>
            </a:extLst>
          </p:cNvPr>
          <p:cNvSpPr txBox="1">
            <a:spLocks noGrp="1"/>
          </p:cNvSpPr>
          <p:nvPr>
            <p:ph type="dt" sz="half" idx="2"/>
          </p:nvPr>
        </p:nvSpPr>
        <p:spPr>
          <a:xfrm>
            <a:off x="571497" y="5930058"/>
            <a:ext cx="2861144" cy="365129"/>
          </a:xfrm>
          <a:prstGeom prst="rect">
            <a:avLst/>
          </a:prstGeom>
          <a:noFill/>
          <a:ln>
            <a:noFill/>
          </a:ln>
        </p:spPr>
        <p:txBody>
          <a:bodyPr vert="horz" wrap="square" lIns="91440" tIns="45720" rIns="91440" bIns="45720" anchor="t" anchorCtr="0" compatLnSpc="1">
            <a:noAutofit/>
          </a:bodyPr>
          <a:lstStyle>
            <a:lvl1pPr marL="0" marR="0" lvl="0" indent="0" algn="r" defTabSz="342900" rtl="0" fontAlgn="auto" hangingPunct="1">
              <a:lnSpc>
                <a:spcPct val="100000"/>
              </a:lnSpc>
              <a:spcBef>
                <a:spcPts val="0"/>
              </a:spcBef>
              <a:spcAft>
                <a:spcPts val="0"/>
              </a:spcAft>
              <a:buNone/>
              <a:tabLst/>
              <a:defRPr lang="en-US" sz="750" b="0" i="1" u="none" strike="noStrike" kern="1200" cap="none" spc="0" baseline="0">
                <a:solidFill>
                  <a:srgbClr val="262626"/>
                </a:solidFill>
                <a:uFillTx/>
                <a:latin typeface="Century Schoolbook"/>
              </a:defRPr>
            </a:lvl1pPr>
          </a:lstStyle>
          <a:p>
            <a:pPr lvl="0"/>
            <a:fld id="{46E9FF9F-8EC1-4009-9D08-FECB3BC9EE89}" type="datetime1">
              <a:rPr lang="en-US"/>
              <a:pPr lvl="0"/>
              <a:t>3/9/2020</a:t>
            </a:fld>
            <a:endParaRPr lang="en-US"/>
          </a:p>
        </p:txBody>
      </p:sp>
      <p:sp>
        <p:nvSpPr>
          <p:cNvPr id="6" name="Footer Placeholder 4">
            <a:extLst>
              <a:ext uri="{FF2B5EF4-FFF2-40B4-BE49-F238E27FC236}">
                <a16:creationId xmlns:a16="http://schemas.microsoft.com/office/drawing/2014/main" id="{058A39CC-21A8-4944-8B1B-A0FF456991EA}"/>
              </a:ext>
            </a:extLst>
          </p:cNvPr>
          <p:cNvSpPr txBox="1">
            <a:spLocks noGrp="1"/>
          </p:cNvSpPr>
          <p:nvPr>
            <p:ph type="ftr" sz="quarter" idx="3"/>
          </p:nvPr>
        </p:nvSpPr>
        <p:spPr>
          <a:xfrm>
            <a:off x="571497" y="6314445"/>
            <a:ext cx="2861144" cy="365129"/>
          </a:xfrm>
          <a:prstGeom prst="rect">
            <a:avLst/>
          </a:prstGeom>
          <a:noFill/>
          <a:ln>
            <a:noFill/>
          </a:ln>
        </p:spPr>
        <p:txBody>
          <a:bodyPr vert="horz" wrap="square" lIns="91440" tIns="45720" rIns="91440" bIns="45720" anchor="t" anchorCtr="0" compatLnSpc="1">
            <a:noAutofit/>
          </a:bodyPr>
          <a:lstStyle>
            <a:lvl1pPr marL="0" marR="0" lvl="0" indent="0" algn="r" defTabSz="342900" rtl="0" fontAlgn="auto" hangingPunct="1">
              <a:lnSpc>
                <a:spcPct val="100000"/>
              </a:lnSpc>
              <a:spcBef>
                <a:spcPts val="0"/>
              </a:spcBef>
              <a:spcAft>
                <a:spcPts val="0"/>
              </a:spcAft>
              <a:buNone/>
              <a:tabLst/>
              <a:defRPr lang="en-US" sz="900" b="1" i="1" u="none" strike="noStrike" kern="1200" cap="none" spc="0" baseline="0">
                <a:solidFill>
                  <a:srgbClr val="262626"/>
                </a:solidFill>
                <a:uFillTx/>
                <a:latin typeface="Century Schoolbook"/>
              </a:defRPr>
            </a:lvl1pPr>
          </a:lstStyle>
          <a:p>
            <a:pPr lvl="0"/>
            <a:endParaRPr lang="en-US"/>
          </a:p>
        </p:txBody>
      </p:sp>
      <p:sp>
        <p:nvSpPr>
          <p:cNvPr id="7" name="Slide Number Placeholder 5">
            <a:extLst>
              <a:ext uri="{FF2B5EF4-FFF2-40B4-BE49-F238E27FC236}">
                <a16:creationId xmlns:a16="http://schemas.microsoft.com/office/drawing/2014/main" id="{59707643-C744-4A06-BC83-7E07824E2314}"/>
              </a:ext>
            </a:extLst>
          </p:cNvPr>
          <p:cNvSpPr txBox="1">
            <a:spLocks noGrp="1"/>
          </p:cNvSpPr>
          <p:nvPr>
            <p:ph type="sldNum" sz="quarter" idx="4"/>
          </p:nvPr>
        </p:nvSpPr>
        <p:spPr>
          <a:xfrm>
            <a:off x="8838007" y="5607595"/>
            <a:ext cx="305990" cy="365129"/>
          </a:xfrm>
          <a:prstGeom prst="rect">
            <a:avLst/>
          </a:prstGeom>
          <a:noFill/>
          <a:ln>
            <a:noFill/>
          </a:ln>
        </p:spPr>
        <p:txBody>
          <a:bodyPr vert="horz" wrap="square" lIns="91440" tIns="45720" rIns="91440" bIns="45720" anchor="ctr" anchorCtr="0" compatLnSpc="1">
            <a:noAutofit/>
          </a:bodyPr>
          <a:lstStyle>
            <a:lvl1pPr marL="0" marR="0" lvl="0" indent="0" algn="r" defTabSz="342900" rtl="0" fontAlgn="auto" hangingPunct="1">
              <a:lnSpc>
                <a:spcPct val="100000"/>
              </a:lnSpc>
              <a:spcBef>
                <a:spcPts val="0"/>
              </a:spcBef>
              <a:spcAft>
                <a:spcPts val="0"/>
              </a:spcAft>
              <a:buNone/>
              <a:tabLst/>
              <a:defRPr lang="en-US" sz="900" b="0" i="1" u="none" strike="noStrike" kern="1200" cap="none" spc="0" baseline="0">
                <a:solidFill>
                  <a:srgbClr val="F5F5F5"/>
                </a:solidFill>
                <a:uFillTx/>
                <a:latin typeface="Century Schoolbook"/>
              </a:defRPr>
            </a:lvl1pPr>
          </a:lstStyle>
          <a:p>
            <a:pPr lvl="0"/>
            <a:fld id="{F3AF8338-5D99-4F7F-9F3C-8D8627CEDC76}" type="slidenum">
              <a:t>‹#›</a:t>
            </a:fld>
            <a:endParaRPr lang="en-US"/>
          </a:p>
        </p:txBody>
      </p:sp>
      <p:cxnSp>
        <p:nvCxnSpPr>
          <p:cNvPr id="8" name="Straight Connector 9" title="Horizontal Rule Line">
            <a:extLst>
              <a:ext uri="{FF2B5EF4-FFF2-40B4-BE49-F238E27FC236}">
                <a16:creationId xmlns:a16="http://schemas.microsoft.com/office/drawing/2014/main" id="{34EB3A09-1CAD-407D-B65D-EC2C8FADF1F2}"/>
              </a:ext>
            </a:extLst>
          </p:cNvPr>
          <p:cNvCxnSpPr/>
          <p:nvPr/>
        </p:nvCxnSpPr>
        <p:spPr>
          <a:xfrm>
            <a:off x="1" y="6199732"/>
            <a:ext cx="3371852" cy="0"/>
          </a:xfrm>
          <a:prstGeom prst="straightConnector1">
            <a:avLst/>
          </a:prstGeom>
          <a:noFill/>
          <a:ln w="25402" cap="flat">
            <a:solidFill>
              <a:srgbClr val="262626"/>
            </a:solidFill>
            <a:prstDash val="solid"/>
            <a:miter/>
          </a:ln>
        </p:spPr>
      </p:cxnSp>
    </p:spTree>
    <p:extLst>
      <p:ext uri="{BB962C8B-B14F-4D97-AF65-F5344CB8AC3E}">
        <p14:creationId xmlns:p14="http://schemas.microsoft.com/office/powerpoint/2010/main" val="206688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r" defTabSz="685800" rtl="0" fontAlgn="auto" hangingPunct="1">
        <a:lnSpc>
          <a:spcPct val="90000"/>
        </a:lnSpc>
        <a:spcBef>
          <a:spcPts val="0"/>
        </a:spcBef>
        <a:spcAft>
          <a:spcPts val="0"/>
        </a:spcAft>
        <a:buNone/>
        <a:tabLst/>
        <a:defRPr lang="en-US" sz="3750" b="0" i="1" u="none" strike="noStrike" kern="1200" cap="none" spc="0" baseline="0">
          <a:solidFill>
            <a:srgbClr val="262626"/>
          </a:solidFill>
          <a:uFillTx/>
          <a:latin typeface="Century Schoolbook"/>
        </a:defRPr>
      </a:lvl1pPr>
    </p:titleStyle>
    <p:bodyStyle>
      <a:lvl1pPr marL="212598" marR="0" lvl="0" indent="-212598" algn="l" defTabSz="685800" rtl="0" fontAlgn="auto" hangingPunct="1">
        <a:lnSpc>
          <a:spcPct val="112000"/>
        </a:lnSpc>
        <a:spcBef>
          <a:spcPts val="675"/>
        </a:spcBef>
        <a:spcAft>
          <a:spcPts val="0"/>
        </a:spcAft>
        <a:buSzPct val="100000"/>
        <a:buFont typeface="Arial" pitchFamily="34"/>
        <a:buChar char="•"/>
        <a:tabLst/>
        <a:defRPr lang="en-US" sz="1500" b="0" i="0" u="none" strike="noStrike" kern="1200" cap="none" spc="0" baseline="0">
          <a:solidFill>
            <a:srgbClr val="262626"/>
          </a:solidFill>
          <a:uFillTx/>
          <a:latin typeface="Corbel"/>
        </a:defRPr>
      </a:lvl1pPr>
      <a:lvl2pPr marL="514350" marR="0" lvl="1" indent="-212598" algn="l" defTabSz="685800" rtl="0" fontAlgn="auto" hangingPunct="1">
        <a:lnSpc>
          <a:spcPct val="112000"/>
        </a:lnSpc>
        <a:spcBef>
          <a:spcPts val="675"/>
        </a:spcBef>
        <a:spcAft>
          <a:spcPts val="0"/>
        </a:spcAft>
        <a:buSzPct val="100000"/>
        <a:buFont typeface="Corbel" pitchFamily="34"/>
        <a:buChar char="–"/>
        <a:tabLst/>
        <a:defRPr lang="en-US" sz="1350" b="0" i="0" u="none" strike="noStrike" kern="1200" cap="none" spc="0" baseline="0">
          <a:solidFill>
            <a:srgbClr val="262626"/>
          </a:solidFill>
          <a:uFillTx/>
          <a:latin typeface="Corbel"/>
        </a:defRPr>
      </a:lvl2pPr>
      <a:lvl3pPr marL="857250" marR="0" lvl="2" indent="-212598" algn="l" defTabSz="685800" rtl="0" fontAlgn="auto" hangingPunct="1">
        <a:lnSpc>
          <a:spcPct val="112000"/>
        </a:lnSpc>
        <a:spcBef>
          <a:spcPts val="675"/>
        </a:spcBef>
        <a:spcAft>
          <a:spcPts val="0"/>
        </a:spcAft>
        <a:buSzPct val="100000"/>
        <a:buFont typeface="Arial" pitchFamily="34"/>
        <a:buChar char="•"/>
        <a:tabLst/>
        <a:defRPr lang="en-US" sz="1200" b="0" i="0" u="none" strike="noStrike" kern="1200" cap="none" spc="0" baseline="0">
          <a:solidFill>
            <a:srgbClr val="262626"/>
          </a:solidFill>
          <a:uFillTx/>
          <a:latin typeface="Corbel"/>
        </a:defRPr>
      </a:lvl3pPr>
      <a:lvl4pPr marL="1200150" marR="0" lvl="3" indent="-212598" algn="l" defTabSz="685800" rtl="0" fontAlgn="auto" hangingPunct="1">
        <a:lnSpc>
          <a:spcPct val="112000"/>
        </a:lnSpc>
        <a:spcBef>
          <a:spcPts val="675"/>
        </a:spcBef>
        <a:spcAft>
          <a:spcPts val="0"/>
        </a:spcAft>
        <a:buSzPct val="100000"/>
        <a:buFont typeface="Corbel" pitchFamily="34"/>
        <a:buChar char="–"/>
        <a:tabLst/>
        <a:defRPr lang="en-US" sz="1050" b="0" i="0" u="none" strike="noStrike" kern="1200" cap="none" spc="0" baseline="0">
          <a:solidFill>
            <a:srgbClr val="262626"/>
          </a:solidFill>
          <a:uFillTx/>
          <a:latin typeface="Corbel"/>
        </a:defRPr>
      </a:lvl4pPr>
      <a:lvl5pPr marL="1543050" marR="0" lvl="4" indent="-212598" algn="l" defTabSz="685800" rtl="0" fontAlgn="auto" hangingPunct="1">
        <a:lnSpc>
          <a:spcPct val="112000"/>
        </a:lnSpc>
        <a:spcBef>
          <a:spcPts val="675"/>
        </a:spcBef>
        <a:spcAft>
          <a:spcPts val="0"/>
        </a:spcAft>
        <a:buSzPct val="100000"/>
        <a:buFont typeface="Arial" pitchFamily="34"/>
        <a:buChar char="•"/>
        <a:tabLst/>
        <a:defRPr lang="en-US" sz="1050" b="0" i="1" u="none" strike="noStrike" kern="1200" cap="none" spc="0" baseline="0">
          <a:solidFill>
            <a:srgbClr val="262626"/>
          </a:solidFill>
          <a:uFillTx/>
          <a:latin typeface="Corbe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4" descr="A close up of a map&#10;&#10;Description automatically generated">
            <a:extLst>
              <a:ext uri="{FF2B5EF4-FFF2-40B4-BE49-F238E27FC236}">
                <a16:creationId xmlns:a16="http://schemas.microsoft.com/office/drawing/2014/main" id="{1F79CD8E-F035-43C9-AD45-DFEDB15F2F08}"/>
              </a:ext>
            </a:extLst>
          </p:cNvPr>
          <p:cNvPicPr>
            <a:picLocks noChangeAspect="1"/>
          </p:cNvPicPr>
          <p:nvPr/>
        </p:nvPicPr>
        <p:blipFill>
          <a:blip r:embed="rId2">
            <a:alphaModFix amt="40000"/>
          </a:blip>
          <a:srcRect t="2529"/>
          <a:stretch>
            <a:fillRect/>
          </a:stretch>
        </p:blipFill>
        <p:spPr>
          <a:xfrm>
            <a:off x="13" y="865143"/>
            <a:ext cx="9143984" cy="5143493"/>
          </a:xfrm>
          <a:prstGeom prst="rect">
            <a:avLst/>
          </a:prstGeom>
          <a:noFill/>
          <a:ln cap="flat">
            <a:noFill/>
          </a:ln>
        </p:spPr>
      </p:pic>
      <p:sp>
        <p:nvSpPr>
          <p:cNvPr id="3" name="Title 1">
            <a:extLst>
              <a:ext uri="{FF2B5EF4-FFF2-40B4-BE49-F238E27FC236}">
                <a16:creationId xmlns:a16="http://schemas.microsoft.com/office/drawing/2014/main" id="{D49D1EA5-1C88-4225-B483-65B5BF16D4CF}"/>
              </a:ext>
            </a:extLst>
          </p:cNvPr>
          <p:cNvSpPr txBox="1">
            <a:spLocks noGrp="1"/>
          </p:cNvSpPr>
          <p:nvPr>
            <p:ph type="ctrTitle"/>
          </p:nvPr>
        </p:nvSpPr>
        <p:spPr>
          <a:xfrm>
            <a:off x="816685" y="1714720"/>
            <a:ext cx="7433084" cy="3201725"/>
          </a:xfrm>
        </p:spPr>
        <p:txBody>
          <a:bodyPr anchorCtr="1"/>
          <a:lstStyle/>
          <a:p>
            <a:pPr algn="ctr"/>
            <a:r>
              <a:rPr lang="tr-TR" sz="3150" dirty="0">
                <a:solidFill>
                  <a:schemeClr val="bg1"/>
                </a:solidFill>
              </a:rPr>
              <a:t>Hin 415 Hindistan bağımsızlık hareketi ve tarihi</a:t>
            </a:r>
            <a:br>
              <a:rPr lang="tr-TR" sz="3150" dirty="0">
                <a:solidFill>
                  <a:schemeClr val="bg1"/>
                </a:solidFill>
              </a:rPr>
            </a:br>
            <a:br>
              <a:rPr lang="tr-TR" sz="3150" dirty="0">
                <a:solidFill>
                  <a:schemeClr val="bg1"/>
                </a:solidFill>
              </a:rPr>
            </a:br>
            <a:r>
              <a:rPr lang="tr-TR" sz="1800" cap="none" dirty="0">
                <a:solidFill>
                  <a:schemeClr val="bg1"/>
                </a:solidFill>
              </a:rPr>
              <a:t>12. Hafta </a:t>
            </a:r>
            <a:br>
              <a:rPr lang="tr-TR" sz="1800" cap="none" dirty="0">
                <a:solidFill>
                  <a:schemeClr val="bg1"/>
                </a:solidFill>
              </a:rPr>
            </a:br>
            <a:r>
              <a:rPr lang="tr-TR" sz="1800" cap="none" dirty="0">
                <a:solidFill>
                  <a:schemeClr val="bg1"/>
                </a:solidFill>
              </a:rPr>
              <a:t> </a:t>
            </a:r>
            <a:br>
              <a:rPr lang="tr-TR" sz="1800" cap="none" dirty="0">
                <a:solidFill>
                  <a:schemeClr val="bg1"/>
                </a:solidFill>
              </a:rPr>
            </a:br>
            <a: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t>KONGRE İKTİDARI: DEMOKRASİ VE KALKINMA, </a:t>
            </a:r>
            <a:b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br>
            <a:r>
              <a:rPr lang="tr-TR" sz="1800" b="1" cap="none" dirty="0">
                <a:ln w="1905"/>
                <a:solidFill>
                  <a:schemeClr val="bg1"/>
                </a:solidFill>
                <a:effectLst>
                  <a:glow rad="101600">
                    <a:schemeClr val="tx1">
                      <a:alpha val="60000"/>
                    </a:schemeClr>
                  </a:glow>
                  <a:outerShdw blurRad="38100" dist="38100" dir="2700000" algn="tl">
                    <a:srgbClr val="000000">
                      <a:alpha val="43137"/>
                    </a:srgbClr>
                  </a:outerShdw>
                </a:effectLst>
              </a:rPr>
              <a:t>1950-1989 I</a:t>
            </a:r>
            <a:br>
              <a:rPr lang="en-US" sz="1800" b="1" dirty="0">
                <a:solidFill>
                  <a:schemeClr val="bg1"/>
                </a:solidFill>
              </a:rPr>
            </a:br>
            <a:endParaRPr lang="tr-TR" sz="1800" dirty="0">
              <a:solidFill>
                <a:schemeClr val="bg1"/>
              </a:solidFill>
            </a:endParaRPr>
          </a:p>
        </p:txBody>
      </p:sp>
      <p:sp>
        <p:nvSpPr>
          <p:cNvPr id="4" name="Subtitle 2">
            <a:extLst>
              <a:ext uri="{FF2B5EF4-FFF2-40B4-BE49-F238E27FC236}">
                <a16:creationId xmlns:a16="http://schemas.microsoft.com/office/drawing/2014/main" id="{CA1E54D5-EFE2-493F-B2A0-3D6F7C68214B}"/>
              </a:ext>
            </a:extLst>
          </p:cNvPr>
          <p:cNvSpPr txBox="1">
            <a:spLocks noGrp="1"/>
          </p:cNvSpPr>
          <p:nvPr>
            <p:ph type="subTitle" idx="1"/>
          </p:nvPr>
        </p:nvSpPr>
        <p:spPr>
          <a:xfrm>
            <a:off x="816685" y="4459366"/>
            <a:ext cx="7932257" cy="1081095"/>
          </a:xfrm>
        </p:spPr>
        <p:txBody>
          <a:bodyPr>
            <a:normAutofit lnSpcReduction="10000"/>
          </a:bodyPr>
          <a:lstStyle/>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Doç. Dr. Yalçın Kayalı</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Ankara Üniversitesi</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Dil ve Tarih-Coğrafya Fakültesi</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Doğu Dilleri ve Edebiyatları Bölümü</a:t>
            </a:r>
          </a:p>
          <a:p>
            <a:pPr algn="r">
              <a:lnSpc>
                <a:spcPct val="80000"/>
              </a:lnSpc>
              <a:spcBef>
                <a:spcPts val="450"/>
              </a:spcBef>
            </a:pPr>
            <a:r>
              <a:rPr lang="tr-TR" sz="1275" b="1" i="0" dirty="0">
                <a:solidFill>
                  <a:srgbClr val="000000"/>
                </a:solidFill>
                <a:effectLst>
                  <a:outerShdw dist="38096" dir="2700000">
                    <a:srgbClr val="000000"/>
                  </a:outerShdw>
                </a:effectLst>
                <a:latin typeface="Comic Sans MS" pitchFamily="66"/>
              </a:rPr>
              <a:t>Hindoloji Anabilim Dalı</a:t>
            </a:r>
          </a:p>
          <a:p>
            <a:pPr>
              <a:lnSpc>
                <a:spcPct val="84000"/>
              </a:lnSpc>
              <a:spcAft>
                <a:spcPts val="450"/>
              </a:spcAft>
            </a:pPr>
            <a:endParaRPr lang="tr-TR" sz="1200" dirty="0"/>
          </a:p>
        </p:txBody>
      </p:sp>
      <p:cxnSp>
        <p:nvCxnSpPr>
          <p:cNvPr id="5" name="Straight Connector 9">
            <a:extLst>
              <a:ext uri="{FF2B5EF4-FFF2-40B4-BE49-F238E27FC236}">
                <a16:creationId xmlns:a16="http://schemas.microsoft.com/office/drawing/2014/main" id="{ECDACE2A-0F5C-4265-AF29-7894F27C928C}"/>
              </a:ext>
            </a:extLst>
          </p:cNvPr>
          <p:cNvCxnSpPr>
            <a:cxnSpLocks noMove="1" noResize="1"/>
          </p:cNvCxnSpPr>
          <p:nvPr/>
        </p:nvCxnSpPr>
        <p:spPr>
          <a:xfrm>
            <a:off x="580392" y="1800225"/>
            <a:ext cx="0" cy="4200525"/>
          </a:xfrm>
          <a:prstGeom prst="straightConnector1">
            <a:avLst/>
          </a:prstGeom>
          <a:noFill/>
          <a:ln w="25402" cap="flat">
            <a:solidFill>
              <a:srgbClr val="F5F5F5"/>
            </a:solidFill>
            <a:prstDash val="solid"/>
            <a:miter/>
          </a:ln>
        </p:spPr>
      </p:cxnSp>
      <p:sp>
        <p:nvSpPr>
          <p:cNvPr id="6" name="Freeform 6">
            <a:extLst>
              <a:ext uri="{FF2B5EF4-FFF2-40B4-BE49-F238E27FC236}">
                <a16:creationId xmlns:a16="http://schemas.microsoft.com/office/drawing/2014/main" id="{AA13CFA2-70AB-435E-A9DD-316CB161B44B}"/>
              </a:ext>
            </a:extLst>
          </p:cNvPr>
          <p:cNvSpPr>
            <a:spLocks noMove="1" noResize="1"/>
          </p:cNvSpPr>
          <p:nvPr/>
        </p:nvSpPr>
        <p:spPr>
          <a:xfrm>
            <a:off x="8838007" y="1749153"/>
            <a:ext cx="305990" cy="614360"/>
          </a:xfrm>
          <a:custGeom>
            <a:avLst/>
            <a:gdLst>
              <a:gd name="f0" fmla="val w"/>
              <a:gd name="f1" fmla="val h"/>
              <a:gd name="f2" fmla="val 0"/>
              <a:gd name="f3" fmla="val 1799"/>
              <a:gd name="f4" fmla="val 3612"/>
              <a:gd name="f5" fmla="val 1686"/>
              <a:gd name="f6" fmla="val 3609"/>
              <a:gd name="f7" fmla="val 1574"/>
              <a:gd name="f8" fmla="val 3598"/>
              <a:gd name="f9" fmla="val 1464"/>
              <a:gd name="f10" fmla="val 3581"/>
              <a:gd name="f11" fmla="val 1357"/>
              <a:gd name="f12" fmla="val 3557"/>
              <a:gd name="f13" fmla="val 1251"/>
              <a:gd name="f14" fmla="val 3527"/>
              <a:gd name="f15" fmla="val 1150"/>
              <a:gd name="f16" fmla="val 3490"/>
              <a:gd name="f17" fmla="val 1050"/>
              <a:gd name="f18" fmla="val 3448"/>
              <a:gd name="f19" fmla="val 953"/>
              <a:gd name="f20" fmla="val 3401"/>
              <a:gd name="f21" fmla="val 860"/>
              <a:gd name="f22" fmla="val 3347"/>
              <a:gd name="f23" fmla="val 771"/>
              <a:gd name="f24" fmla="val 3289"/>
              <a:gd name="f25" fmla="val 686"/>
              <a:gd name="f26" fmla="val 3224"/>
              <a:gd name="f27" fmla="val 604"/>
              <a:gd name="f28" fmla="val 3156"/>
              <a:gd name="f29" fmla="val 527"/>
              <a:gd name="f30" fmla="val 3083"/>
              <a:gd name="f31" fmla="val 454"/>
              <a:gd name="f32" fmla="val 3005"/>
              <a:gd name="f33" fmla="val 386"/>
              <a:gd name="f34" fmla="val 2923"/>
              <a:gd name="f35" fmla="val 323"/>
              <a:gd name="f36" fmla="val 2838"/>
              <a:gd name="f37" fmla="val 265"/>
              <a:gd name="f38" fmla="val 2748"/>
              <a:gd name="f39" fmla="val 211"/>
              <a:gd name="f40" fmla="val 2655"/>
              <a:gd name="f41" fmla="val 163"/>
              <a:gd name="f42" fmla="val 2559"/>
              <a:gd name="f43" fmla="val 121"/>
              <a:gd name="f44" fmla="val 2459"/>
              <a:gd name="f45" fmla="val 85"/>
              <a:gd name="f46" fmla="val 2356"/>
              <a:gd name="f47" fmla="val 55"/>
              <a:gd name="f48" fmla="val 2251"/>
              <a:gd name="f49" fmla="val 32"/>
              <a:gd name="f50" fmla="val 2143"/>
              <a:gd name="f51" fmla="val 14"/>
              <a:gd name="f52" fmla="val 2033"/>
              <a:gd name="f53" fmla="val 4"/>
              <a:gd name="f54" fmla="val 1920"/>
              <a:gd name="f55" fmla="val 1806"/>
              <a:gd name="f56" fmla="val 1692"/>
              <a:gd name="f57" fmla="val 1580"/>
              <a:gd name="f58" fmla="val 1469"/>
              <a:gd name="f59" fmla="val 1362"/>
              <a:gd name="f60" fmla="val 1256"/>
              <a:gd name="f61" fmla="val 1154"/>
              <a:gd name="f62" fmla="val 1054"/>
              <a:gd name="f63" fmla="val 958"/>
              <a:gd name="f64" fmla="val 864"/>
              <a:gd name="f65" fmla="val 774"/>
              <a:gd name="f66" fmla="val 689"/>
              <a:gd name="f67" fmla="val 607"/>
              <a:gd name="f68" fmla="val 529"/>
              <a:gd name="f69" fmla="val 456"/>
              <a:gd name="f70" fmla="val 388"/>
              <a:gd name="f71" fmla="val 325"/>
              <a:gd name="f72" fmla="val 266"/>
              <a:gd name="f73" fmla="val 212"/>
              <a:gd name="f74" fmla="val 164"/>
              <a:gd name="f75" fmla="val 122"/>
              <a:gd name="f76" fmla="val 5"/>
              <a:gd name="f77" fmla="*/ f0 1 1799"/>
              <a:gd name="f78" fmla="*/ f1 1 3612"/>
              <a:gd name="f79" fmla="+- f4 0 f2"/>
              <a:gd name="f80" fmla="+- f3 0 f2"/>
              <a:gd name="f81" fmla="*/ f80 1 1799"/>
              <a:gd name="f82" fmla="*/ f79 1 3612"/>
              <a:gd name="f83" fmla="*/ 0 1 f81"/>
              <a:gd name="f84" fmla="*/ f3 1 f81"/>
              <a:gd name="f85" fmla="*/ 0 1 f82"/>
              <a:gd name="f86" fmla="*/ f4 1 f82"/>
              <a:gd name="f87" fmla="*/ f83 f77 1"/>
              <a:gd name="f88" fmla="*/ f84 f77 1"/>
              <a:gd name="f89" fmla="*/ f86 f78 1"/>
              <a:gd name="f90" fmla="*/ f85 f78 1"/>
            </a:gdLst>
            <a:ahLst/>
            <a:cxnLst>
              <a:cxn ang="3cd4">
                <a:pos x="hc" y="t"/>
              </a:cxn>
              <a:cxn ang="0">
                <a:pos x="r" y="vc"/>
              </a:cxn>
              <a:cxn ang="cd4">
                <a:pos x="hc" y="b"/>
              </a:cxn>
              <a:cxn ang="cd2">
                <a:pos x="l" y="vc"/>
              </a:cxn>
            </a:cxnLst>
            <a:rect l="f87" t="f90" r="f88" b="f89"/>
            <a:pathLst>
              <a:path w="1799" h="3612">
                <a:moveTo>
                  <a:pt x="f3" y="f2"/>
                </a:moveTo>
                <a:lnTo>
                  <a:pt x="f3"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2" y="f55"/>
                </a:lnTo>
                <a:lnTo>
                  <a:pt x="f53" y="f56"/>
                </a:lnTo>
                <a:lnTo>
                  <a:pt x="f51" y="f57"/>
                </a:lnTo>
                <a:lnTo>
                  <a:pt x="f49" y="f58"/>
                </a:lnTo>
                <a:lnTo>
                  <a:pt x="f47" y="f59"/>
                </a:lnTo>
                <a:lnTo>
                  <a:pt x="f45" y="f60"/>
                </a:lnTo>
                <a:lnTo>
                  <a:pt x="f43" y="f61"/>
                </a:lnTo>
                <a:lnTo>
                  <a:pt x="f41" y="f62"/>
                </a:lnTo>
                <a:lnTo>
                  <a:pt x="f39" y="f63"/>
                </a:lnTo>
                <a:lnTo>
                  <a:pt x="f37" y="f64"/>
                </a:lnTo>
                <a:lnTo>
                  <a:pt x="f35" y="f65"/>
                </a:lnTo>
                <a:lnTo>
                  <a:pt x="f33" y="f66"/>
                </a:lnTo>
                <a:lnTo>
                  <a:pt x="f31" y="f67"/>
                </a:lnTo>
                <a:lnTo>
                  <a:pt x="f29" y="f68"/>
                </a:lnTo>
                <a:lnTo>
                  <a:pt x="f27" y="f69"/>
                </a:lnTo>
                <a:lnTo>
                  <a:pt x="f25" y="f70"/>
                </a:lnTo>
                <a:lnTo>
                  <a:pt x="f23" y="f71"/>
                </a:lnTo>
                <a:lnTo>
                  <a:pt x="f21" y="f72"/>
                </a:lnTo>
                <a:lnTo>
                  <a:pt x="f19" y="f73"/>
                </a:lnTo>
                <a:lnTo>
                  <a:pt x="f17" y="f74"/>
                </a:lnTo>
                <a:lnTo>
                  <a:pt x="f15" y="f75"/>
                </a:lnTo>
                <a:lnTo>
                  <a:pt x="f13" y="f45"/>
                </a:lnTo>
                <a:lnTo>
                  <a:pt x="f11" y="f47"/>
                </a:lnTo>
                <a:lnTo>
                  <a:pt x="f9" y="f49"/>
                </a:lnTo>
                <a:lnTo>
                  <a:pt x="f7" y="f51"/>
                </a:lnTo>
                <a:lnTo>
                  <a:pt x="f5" y="f76"/>
                </a:lnTo>
                <a:lnTo>
                  <a:pt x="f3" y="f2"/>
                </a:lnTo>
                <a:close/>
              </a:path>
            </a:pathLst>
          </a:custGeom>
          <a:solidFill>
            <a:srgbClr val="F5F5F5"/>
          </a:solidFill>
          <a:ln cap="flat">
            <a:noFill/>
            <a:prstDash val="solid"/>
          </a:ln>
        </p:spPr>
        <p:txBody>
          <a:bodyPr vert="horz" wrap="square" lIns="0" tIns="0" rIns="0" bIns="0" anchor="t" anchorCtr="0" compatLnSpc="1">
            <a:noAutofit/>
          </a:bodyPr>
          <a:lstStyle/>
          <a:p>
            <a:pPr marL="0" marR="0" lvl="0" indent="0" algn="l"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tr-TR" sz="1350" b="0" i="0" u="none" strike="noStrike" kern="0" cap="none" spc="0" normalizeH="0" baseline="0" noProof="0">
              <a:ln>
                <a:noFill/>
              </a:ln>
              <a:solidFill>
                <a:srgbClr val="000000"/>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p26031_v_v8_aa.jpg"/>
          <p:cNvPicPr>
            <a:picLocks noChangeAspect="1"/>
          </p:cNvPicPr>
          <p:nvPr/>
        </p:nvPicPr>
        <p:blipFill>
          <a:blip r:embed="rId2" cstate="print"/>
          <a:stretch>
            <a:fillRect/>
          </a:stretch>
        </p:blipFill>
        <p:spPr>
          <a:xfrm>
            <a:off x="0" y="0"/>
            <a:ext cx="5220072" cy="5720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İçerik Yer Tutucusu"/>
          <p:cNvSpPr>
            <a:spLocks noGrp="1"/>
          </p:cNvSpPr>
          <p:nvPr>
            <p:ph idx="1"/>
          </p:nvPr>
        </p:nvSpPr>
        <p:spPr>
          <a:xfrm>
            <a:off x="4860032" y="1"/>
            <a:ext cx="4283968" cy="4725143"/>
          </a:xfrm>
        </p:spPr>
        <p:style>
          <a:lnRef idx="1">
            <a:schemeClr val="accent2"/>
          </a:lnRef>
          <a:fillRef idx="3">
            <a:schemeClr val="accent2"/>
          </a:fillRef>
          <a:effectRef idx="2">
            <a:schemeClr val="accent2"/>
          </a:effectRef>
          <a:fontRef idx="minor">
            <a:schemeClr val="lt1"/>
          </a:fontRef>
        </p:style>
        <p:txBody>
          <a:bodyPr>
            <a:normAutofit fontScale="92500"/>
          </a:bodyPr>
          <a:lstStyle/>
          <a:p>
            <a:r>
              <a:rPr lang="tr-TR" sz="2000" dirty="0" err="1">
                <a:effectLst>
                  <a:outerShdw blurRad="38100" dist="38100" dir="2700000" algn="tl">
                    <a:srgbClr val="000000">
                      <a:alpha val="43137"/>
                    </a:srgbClr>
                  </a:outerShdw>
                </a:effectLst>
              </a:rPr>
              <a:t>Nehru’nun</a:t>
            </a:r>
            <a:r>
              <a:rPr lang="tr-TR" sz="2000" dirty="0">
                <a:effectLst>
                  <a:outerShdw blurRad="38100" dist="38100" dir="2700000" algn="tl">
                    <a:srgbClr val="000000">
                      <a:alpha val="43137"/>
                    </a:srgbClr>
                  </a:outerShdw>
                </a:effectLst>
              </a:rPr>
              <a:t> idealizmi, 150’lerin Hint sinemasında da kendini gösterdi. Daha sonra ‘’</a:t>
            </a:r>
            <a:r>
              <a:rPr lang="tr-TR" sz="2000" dirty="0" err="1">
                <a:effectLst>
                  <a:outerShdw blurRad="38100" dist="38100" dir="2700000" algn="tl">
                    <a:srgbClr val="000000">
                      <a:alpha val="43137"/>
                    </a:srgbClr>
                  </a:outerShdw>
                </a:effectLst>
              </a:rPr>
              <a:t>Bollywood</a:t>
            </a:r>
            <a:r>
              <a:rPr lang="tr-TR" sz="2000" dirty="0">
                <a:effectLst>
                  <a:outerShdw blurRad="38100" dist="38100" dir="2700000" algn="tl">
                    <a:srgbClr val="000000">
                      <a:alpha val="43137"/>
                    </a:srgbClr>
                  </a:outerShdw>
                </a:effectLst>
              </a:rPr>
              <a:t>’’ olarak bilinecek devasa Bombay stüdyolarının ürünü olan halka dönük ticari filmler, dönemin Hindistan’ının ruh halini yansıtıyordu. Her zamanki romantik hikayelere ek olarak, </a:t>
            </a:r>
            <a:r>
              <a:rPr lang="tr-TR" sz="2000" dirty="0" err="1">
                <a:effectLst>
                  <a:outerShdw blurRad="38100" dist="38100" dir="2700000" algn="tl">
                    <a:srgbClr val="000000">
                      <a:alpha val="43137"/>
                    </a:srgbClr>
                  </a:outerShdw>
                </a:effectLst>
              </a:rPr>
              <a:t>Nehru</a:t>
            </a:r>
            <a:r>
              <a:rPr lang="tr-TR" sz="2000" dirty="0">
                <a:effectLst>
                  <a:outerShdw blurRad="38100" dist="38100" dir="2700000" algn="tl">
                    <a:srgbClr val="000000">
                      <a:alpha val="43137"/>
                    </a:srgbClr>
                  </a:outerShdw>
                </a:effectLst>
              </a:rPr>
              <a:t> dönemi filmleri milliyetçilik ideallerini, kalkınma ve şehir yaşamı karşısında yaşanan zorlukları da konu ediniyordu. Bunlara örnek olarak; ‘’ulus’’u ‘’birey’’in önüne koyan ‘’modern’’ </a:t>
            </a:r>
            <a:r>
              <a:rPr lang="tr-TR" sz="2000" dirty="0" err="1">
                <a:effectLst>
                  <a:outerShdw blurRad="38100" dist="38100" dir="2700000" algn="tl">
                    <a:srgbClr val="000000">
                      <a:alpha val="43137"/>
                    </a:srgbClr>
                  </a:outerShdw>
                </a:effectLst>
              </a:rPr>
              <a:t>Hintli’nin</a:t>
            </a:r>
            <a:r>
              <a:rPr lang="tr-TR" sz="2000" dirty="0">
                <a:effectLst>
                  <a:outerShdw blurRad="38100" dist="38100" dir="2700000" algn="tl">
                    <a:srgbClr val="000000">
                      <a:alpha val="43137"/>
                    </a:srgbClr>
                  </a:outerShdw>
                </a:effectLst>
              </a:rPr>
              <a:t> canlandırıldığı 1955 yapımı </a:t>
            </a:r>
            <a:r>
              <a:rPr lang="tr-TR" sz="2000" dirty="0" err="1">
                <a:effectLst>
                  <a:outerShdw blurRad="38100" dist="38100" dir="2700000" algn="tl">
                    <a:srgbClr val="000000">
                      <a:alpha val="43137"/>
                    </a:srgbClr>
                  </a:outerShdw>
                </a:effectLst>
              </a:rPr>
              <a:t>Shree</a:t>
            </a:r>
            <a:r>
              <a:rPr lang="tr-TR" sz="2000" dirty="0">
                <a:effectLst>
                  <a:outerShdw blurRad="38100" dist="38100" dir="2700000" algn="tl">
                    <a:srgbClr val="000000">
                      <a:alpha val="43137"/>
                    </a:srgbClr>
                  </a:outerShdw>
                </a:effectLst>
              </a:rPr>
              <a:t> 420 adlı bir filmi gösterilebilir. </a:t>
            </a:r>
          </a:p>
          <a:p>
            <a:endParaRPr lang="tr-TR" sz="2000" dirty="0"/>
          </a:p>
        </p:txBody>
      </p:sp>
      <p:pic>
        <p:nvPicPr>
          <p:cNvPr id="6" name="5 Resim" descr="shree-420-indian-movie-poster.jpg"/>
          <p:cNvPicPr>
            <a:picLocks noChangeAspect="1"/>
          </p:cNvPicPr>
          <p:nvPr/>
        </p:nvPicPr>
        <p:blipFill>
          <a:blip r:embed="rId3" cstate="print"/>
          <a:stretch>
            <a:fillRect/>
          </a:stretch>
        </p:blipFill>
        <p:spPr>
          <a:xfrm>
            <a:off x="7092280" y="4509120"/>
            <a:ext cx="1584589" cy="2132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573016"/>
          </a:xfrm>
        </p:spPr>
        <p:style>
          <a:lnRef idx="1">
            <a:schemeClr val="accent6"/>
          </a:lnRef>
          <a:fillRef idx="3">
            <a:schemeClr val="accent6"/>
          </a:fillRef>
          <a:effectRef idx="2">
            <a:schemeClr val="accent6"/>
          </a:effectRef>
          <a:fontRef idx="minor">
            <a:schemeClr val="lt1"/>
          </a:fontRef>
        </p:style>
        <p:txBody>
          <a:bodyPr>
            <a:normAutofit fontScale="92500"/>
          </a:bodyPr>
          <a:lstStyle/>
          <a:p>
            <a:endParaRPr lang="tr-TR" sz="2400" dirty="0">
              <a:effectLst>
                <a:outerShdw blurRad="50800" dist="38100" dir="10800000" algn="r" rotWithShape="0">
                  <a:prstClr val="black">
                    <a:alpha val="40000"/>
                  </a:prstClr>
                </a:outerShdw>
              </a:effectLst>
            </a:endParaRPr>
          </a:p>
          <a:p>
            <a:pPr>
              <a:buFont typeface="Wingdings" pitchFamily="2" charset="2"/>
              <a:buChar char="Ø"/>
            </a:pPr>
            <a:r>
              <a:rPr lang="tr-TR" sz="2400" dirty="0">
                <a:effectLst>
                  <a:outerShdw blurRad="50800" dist="38100" dir="5400000" algn="t" rotWithShape="0">
                    <a:prstClr val="black">
                      <a:alpha val="40000"/>
                    </a:prstClr>
                  </a:outerShdw>
                </a:effectLst>
              </a:rPr>
              <a:t>1947 ve 1949 arasında kurucu meclisin yaptığı yoğun tartışmalar sonucunda şekillenen Hindistan anayasası, ülkenin siyasi yaşamını günümüze kadar idare eden bir dizi ilkeyi ve kurumu belirledi. </a:t>
            </a:r>
          </a:p>
          <a:p>
            <a:endParaRPr lang="tr-TR" sz="2400" dirty="0">
              <a:solidFill>
                <a:schemeClr val="accent6"/>
              </a:solidFill>
              <a:effectLst>
                <a:outerShdw blurRad="50800" dist="38100" dir="5400000" algn="t" rotWithShape="0">
                  <a:prstClr val="black">
                    <a:alpha val="40000"/>
                  </a:prstClr>
                </a:outerShdw>
              </a:effectLst>
            </a:endParaRPr>
          </a:p>
          <a:p>
            <a:pPr>
              <a:buFont typeface="Wingdings" pitchFamily="2" charset="2"/>
              <a:buChar char="Ø"/>
            </a:pPr>
            <a:r>
              <a:rPr lang="tr-TR" sz="2400" dirty="0">
                <a:effectLst>
                  <a:outerShdw blurRad="50800" dist="38100" dir="5400000" algn="t" rotWithShape="0">
                    <a:prstClr val="black">
                      <a:alpha val="40000"/>
                    </a:prstClr>
                  </a:outerShdw>
                </a:effectLst>
              </a:rPr>
              <a:t>Hindistan, anayasasının yürürlüğe girdiği dönemde hala </a:t>
            </a:r>
            <a:r>
              <a:rPr lang="tr-TR" sz="2400" dirty="0" err="1">
                <a:effectLst>
                  <a:outerShdw blurRad="50800" dist="38100" dir="5400000" algn="t" rotWithShape="0">
                    <a:prstClr val="black">
                      <a:alpha val="40000"/>
                    </a:prstClr>
                  </a:outerShdw>
                </a:effectLst>
              </a:rPr>
              <a:t>Commonwealth’in</a:t>
            </a:r>
            <a:r>
              <a:rPr lang="tr-TR" sz="2400" dirty="0">
                <a:effectLst>
                  <a:outerShdw blurRad="50800" dist="38100" dir="5400000" algn="t" rotWithShape="0">
                    <a:prstClr val="black">
                      <a:alpha val="40000"/>
                    </a:prstClr>
                  </a:outerShdw>
                </a:effectLst>
              </a:rPr>
              <a:t> bir parçası olmasına rağmen cumhuriyet ilan etti. Cumhuriyetin ilan edildiği 26 Ocak günü Yeni Delhi’de geniş kitlelerin katıldığı bir tören yapıldı; bu tarih hala Hindistan’ın ulus oluşunu kutladığı en önemli gündür.</a:t>
            </a:r>
          </a:p>
          <a:p>
            <a:endParaRPr lang="en-US" sz="2400" dirty="0"/>
          </a:p>
        </p:txBody>
      </p:sp>
      <p:pic>
        <p:nvPicPr>
          <p:cNvPr id="5" name="4 Resim" descr="660789254-republicday_6.jpg"/>
          <p:cNvPicPr>
            <a:picLocks noChangeAspect="1"/>
          </p:cNvPicPr>
          <p:nvPr/>
        </p:nvPicPr>
        <p:blipFill>
          <a:blip r:embed="rId2" cstate="print">
            <a:lum contrast="40000"/>
          </a:blip>
          <a:stretch>
            <a:fillRect/>
          </a:stretch>
        </p:blipFill>
        <p:spPr>
          <a:xfrm>
            <a:off x="1763688" y="3429000"/>
            <a:ext cx="5598623" cy="32403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539552" y="4941168"/>
            <a:ext cx="8229600" cy="1612775"/>
          </a:xfrm>
        </p:spPr>
        <p:style>
          <a:lnRef idx="1">
            <a:schemeClr val="accent6"/>
          </a:lnRef>
          <a:fillRef idx="3">
            <a:schemeClr val="accent6"/>
          </a:fillRef>
          <a:effectRef idx="2">
            <a:schemeClr val="accent6"/>
          </a:effectRef>
          <a:fontRef idx="minor">
            <a:schemeClr val="lt1"/>
          </a:fontRef>
        </p:style>
        <p:txBody>
          <a:bodyPr>
            <a:normAutofit fontScale="85000" lnSpcReduction="10000"/>
          </a:bodyPr>
          <a:lstStyle/>
          <a:p>
            <a:r>
              <a:rPr lang="tr-TR" dirty="0">
                <a:ln>
                  <a:solidFill>
                    <a:schemeClr val="bg2">
                      <a:lumMod val="50000"/>
                    </a:schemeClr>
                  </a:solidFill>
                </a:ln>
                <a:effectLst>
                  <a:outerShdw blurRad="38100" dist="38100" dir="2700000" algn="tl">
                    <a:srgbClr val="000000">
                      <a:alpha val="43137"/>
                    </a:srgbClr>
                  </a:outerShdw>
                </a:effectLst>
              </a:rPr>
              <a:t>Anayasa, </a:t>
            </a:r>
            <a:r>
              <a:rPr lang="tr-TR" dirty="0" err="1">
                <a:ln>
                  <a:solidFill>
                    <a:schemeClr val="bg2">
                      <a:lumMod val="50000"/>
                    </a:schemeClr>
                  </a:solidFill>
                </a:ln>
                <a:effectLst>
                  <a:outerShdw blurRad="38100" dist="38100" dir="2700000" algn="tl">
                    <a:srgbClr val="000000">
                      <a:alpha val="43137"/>
                    </a:srgbClr>
                  </a:outerShdw>
                </a:effectLst>
              </a:rPr>
              <a:t>Westminster</a:t>
            </a:r>
            <a:r>
              <a:rPr lang="tr-TR" dirty="0">
                <a:ln>
                  <a:solidFill>
                    <a:schemeClr val="bg2">
                      <a:lumMod val="50000"/>
                    </a:schemeClr>
                  </a:solidFill>
                </a:ln>
                <a:effectLst>
                  <a:outerShdw blurRad="38100" dist="38100" dir="2700000" algn="tl">
                    <a:srgbClr val="000000">
                      <a:alpha val="43137"/>
                    </a:srgbClr>
                  </a:outerShdw>
                </a:effectLst>
              </a:rPr>
              <a:t> tarzı bir hükümeti öngörüyordu: İki meclisten oluşan bir parlamento ve Lok </a:t>
            </a:r>
            <a:r>
              <a:rPr lang="tr-TR" dirty="0" err="1">
                <a:ln>
                  <a:solidFill>
                    <a:schemeClr val="bg2">
                      <a:lumMod val="50000"/>
                    </a:schemeClr>
                  </a:solidFill>
                </a:ln>
                <a:effectLst>
                  <a:outerShdw blurRad="38100" dist="38100" dir="2700000" algn="tl">
                    <a:srgbClr val="000000">
                      <a:alpha val="43137"/>
                    </a:srgbClr>
                  </a:outerShdw>
                </a:effectLst>
              </a:rPr>
              <a:t>Sabha</a:t>
            </a:r>
            <a:r>
              <a:rPr lang="tr-TR" dirty="0">
                <a:ln>
                  <a:solidFill>
                    <a:schemeClr val="bg2">
                      <a:lumMod val="50000"/>
                    </a:schemeClr>
                  </a:solidFill>
                </a:ln>
                <a:effectLst>
                  <a:outerShdw blurRad="38100" dist="38100" dir="2700000" algn="tl">
                    <a:srgbClr val="000000">
                      <a:alpha val="43137"/>
                    </a:srgbClr>
                  </a:outerShdw>
                </a:effectLst>
              </a:rPr>
              <a:t> (halk meclisi) olarak anılan yasama organındaki çoğunluk partisi tarafından seçilen bir başbakan.</a:t>
            </a:r>
          </a:p>
        </p:txBody>
      </p:sp>
      <p:pic>
        <p:nvPicPr>
          <p:cNvPr id="5" name="4 Resim" descr="HOUSE.jpg"/>
          <p:cNvPicPr>
            <a:picLocks noChangeAspect="1"/>
          </p:cNvPicPr>
          <p:nvPr/>
        </p:nvPicPr>
        <p:blipFill>
          <a:blip r:embed="rId2" cstate="print">
            <a:lum contrast="40000"/>
          </a:blip>
          <a:stretch>
            <a:fillRect/>
          </a:stretch>
        </p:blipFill>
        <p:spPr>
          <a:xfrm>
            <a:off x="611560" y="404664"/>
            <a:ext cx="7970946" cy="4104456"/>
          </a:xfrm>
          <a:prstGeom prst="rect">
            <a:avLst/>
          </a:prstGeom>
          <a:ln w="228600" cap="sq" cmpd="thickThin">
            <a:solidFill>
              <a:srgbClr val="000000"/>
            </a:solidFill>
            <a:prstDash val="solid"/>
            <a:miter lim="800000"/>
          </a:ln>
          <a:effectLst>
            <a:innerShdw blurRad="76200">
              <a:srgbClr val="000000"/>
            </a:innerShdw>
          </a:effectLst>
        </p:spPr>
      </p:pic>
      <p:pic>
        <p:nvPicPr>
          <p:cNvPr id="7" name="6 Resim" descr="loksabha-pit-875.jpg"/>
          <p:cNvPicPr>
            <a:picLocks noChangeAspect="1"/>
          </p:cNvPicPr>
          <p:nvPr/>
        </p:nvPicPr>
        <p:blipFill>
          <a:blip r:embed="rId3" cstate="print"/>
          <a:stretch>
            <a:fillRect/>
          </a:stretch>
        </p:blipFill>
        <p:spPr>
          <a:xfrm>
            <a:off x="1259632" y="476672"/>
            <a:ext cx="1800200" cy="1349349"/>
          </a:xfrm>
          <a:prstGeom prst="rect">
            <a:avLst/>
          </a:prstGeom>
          <a:ln>
            <a:noFill/>
          </a:ln>
          <a:effectLst>
            <a:softEdge rad="112500"/>
          </a:effectLst>
        </p:spPr>
      </p:pic>
    </p:spTree>
  </p:cSld>
  <p:clrMapOvr>
    <a:masterClrMapping/>
  </p:clrMapOvr>
  <p:transition spd="med">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wp2764220.jpg"/>
          <p:cNvPicPr>
            <a:picLocks noChangeAspect="1"/>
          </p:cNvPicPr>
          <p:nvPr/>
        </p:nvPicPr>
        <p:blipFill>
          <a:blip r:embed="rId2" cstate="print"/>
          <a:stretch>
            <a:fillRect/>
          </a:stretch>
        </p:blipFill>
        <p:spPr>
          <a:xfrm>
            <a:off x="0" y="0"/>
            <a:ext cx="9144000" cy="3627377"/>
          </a:xfrm>
          <a:prstGeom prst="rect">
            <a:avLst/>
          </a:prstGeom>
        </p:spPr>
      </p:pic>
      <p:sp>
        <p:nvSpPr>
          <p:cNvPr id="36867" name="Rectangle 3"/>
          <p:cNvSpPr>
            <a:spLocks noGrp="1" noChangeArrowheads="1"/>
          </p:cNvSpPr>
          <p:nvPr>
            <p:ph idx="1"/>
          </p:nvPr>
        </p:nvSpPr>
        <p:spPr>
          <a:xfrm>
            <a:off x="2411760" y="3411736"/>
            <a:ext cx="6574185" cy="3446264"/>
          </a:xfrm>
          <a:ln>
            <a:solidFill>
              <a:schemeClr val="bg2">
                <a:lumMod val="50000"/>
              </a:schemeClr>
            </a:solidFill>
          </a:ln>
        </p:spPr>
        <p:style>
          <a:lnRef idx="1">
            <a:schemeClr val="accent6"/>
          </a:lnRef>
          <a:fillRef idx="3">
            <a:schemeClr val="accent6"/>
          </a:fillRef>
          <a:effectRef idx="2">
            <a:schemeClr val="accent6"/>
          </a:effectRef>
          <a:fontRef idx="minor">
            <a:schemeClr val="lt1"/>
          </a:fontRef>
        </p:style>
        <p:txBody>
          <a:bodyPr>
            <a:normAutofit fontScale="77500" lnSpcReduction="20000"/>
          </a:bodyPr>
          <a:lstStyle/>
          <a:p>
            <a:r>
              <a:rPr lang="tr-TR" dirty="0">
                <a:effectLst>
                  <a:outerShdw blurRad="38100" dist="38100" dir="2700000" algn="tl">
                    <a:srgbClr val="000000">
                      <a:alpha val="43137"/>
                    </a:srgbClr>
                  </a:outerShdw>
                </a:effectLst>
              </a:rPr>
              <a:t> Herkes yeni Hindistan’ın genel oy hakkı, basın ve ifade özgürlüğü olan demokratik bir ülke olmasında hemfikirdi.</a:t>
            </a:r>
          </a:p>
          <a:p>
            <a:r>
              <a:rPr lang="tr-TR" dirty="0">
                <a:effectLst>
                  <a:outerShdw blurRad="38100" dist="38100" dir="2700000" algn="tl">
                    <a:srgbClr val="000000">
                      <a:alpha val="43137"/>
                    </a:srgbClr>
                  </a:outerShdw>
                </a:effectLst>
              </a:rPr>
              <a:t> </a:t>
            </a:r>
            <a:r>
              <a:rPr lang="tr-TR" dirty="0" err="1">
                <a:effectLst>
                  <a:outerShdw blurRad="38100" dist="38100" dir="2700000" algn="tl">
                    <a:srgbClr val="000000">
                      <a:alpha val="43137"/>
                    </a:srgbClr>
                  </a:outerShdw>
                </a:effectLst>
              </a:rPr>
              <a:t>Nehru</a:t>
            </a:r>
            <a:r>
              <a:rPr lang="tr-TR" dirty="0">
                <a:effectLst>
                  <a:outerShdw blurRad="38100" dist="38100" dir="2700000" algn="tl">
                    <a:srgbClr val="000000">
                      <a:alpha val="43137"/>
                    </a:srgbClr>
                  </a:outerShdw>
                </a:effectLst>
              </a:rPr>
              <a:t> liderliğindeki Kongre Partisi, laiklik ve sosyalizm ilkelerine de bağlıydı.</a:t>
            </a:r>
          </a:p>
          <a:p>
            <a:r>
              <a:rPr lang="tr-TR" dirty="0">
                <a:effectLst>
                  <a:outerShdw blurRad="38100" dist="38100" dir="2700000" algn="tl">
                    <a:srgbClr val="000000">
                      <a:alpha val="43137"/>
                    </a:srgbClr>
                  </a:outerShdw>
                </a:effectLst>
              </a:rPr>
              <a:t>Örneğin, ülkenin bayrağında ve parasında (bkz. Resim 8.4) herhangi bir Hindu simgesi veya Kongre Partisi’nin bayrağını süsleyen </a:t>
            </a:r>
            <a:r>
              <a:rPr lang="tr-TR" dirty="0" err="1">
                <a:effectLst>
                  <a:outerShdw blurRad="38100" dist="38100" dir="2700000" algn="tl">
                    <a:srgbClr val="000000">
                      <a:alpha val="43137"/>
                    </a:srgbClr>
                  </a:outerShdw>
                </a:effectLst>
              </a:rPr>
              <a:t>Gandhici</a:t>
            </a:r>
            <a:r>
              <a:rPr lang="tr-TR" dirty="0">
                <a:effectLst>
                  <a:outerShdw blurRad="38100" dist="38100" dir="2700000" algn="tl">
                    <a:srgbClr val="000000">
                      <a:alpha val="43137"/>
                    </a:srgbClr>
                  </a:outerShdw>
                </a:effectLst>
              </a:rPr>
              <a:t> çıkrık değil, Budacı hükümdar </a:t>
            </a:r>
            <a:r>
              <a:rPr lang="tr-TR" dirty="0" err="1">
                <a:effectLst>
                  <a:outerShdw blurRad="38100" dist="38100" dir="2700000" algn="tl">
                    <a:srgbClr val="000000">
                      <a:alpha val="43137"/>
                    </a:srgbClr>
                  </a:outerShdw>
                </a:effectLst>
              </a:rPr>
              <a:t>Aşoka</a:t>
            </a:r>
            <a:r>
              <a:rPr lang="tr-TR" dirty="0">
                <a:effectLst>
                  <a:outerShdw blurRad="38100" dist="38100" dir="2700000" algn="tl">
                    <a:srgbClr val="000000">
                      <a:alpha val="43137"/>
                    </a:srgbClr>
                  </a:outerShdw>
                </a:effectLst>
              </a:rPr>
              <a:t> döneminden kalan simgeler kullanıldı.  </a:t>
            </a:r>
          </a:p>
        </p:txBody>
      </p:sp>
      <p:pic>
        <p:nvPicPr>
          <p:cNvPr id="4" name="3 Resim" descr="91yVr5qFZIL._SX466_.jpg"/>
          <p:cNvPicPr>
            <a:picLocks noChangeAspect="1"/>
          </p:cNvPicPr>
          <p:nvPr/>
        </p:nvPicPr>
        <p:blipFill>
          <a:blip r:embed="rId3" cstate="print"/>
          <a:stretch>
            <a:fillRect/>
          </a:stretch>
        </p:blipFill>
        <p:spPr>
          <a:xfrm>
            <a:off x="0" y="0"/>
            <a:ext cx="6876256" cy="3356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1-.jpg"/>
          <p:cNvPicPr>
            <a:picLocks noChangeAspect="1"/>
          </p:cNvPicPr>
          <p:nvPr/>
        </p:nvPicPr>
        <p:blipFill>
          <a:blip r:embed="rId2" cstate="print"/>
          <a:srcRect b="2751"/>
          <a:stretch>
            <a:fillRect/>
          </a:stretch>
        </p:blipFill>
        <p:spPr>
          <a:xfrm>
            <a:off x="0" y="0"/>
            <a:ext cx="9144000" cy="6858000"/>
          </a:xfrm>
          <a:prstGeom prst="rect">
            <a:avLst/>
          </a:prstGeom>
        </p:spPr>
      </p:pic>
      <p:pic>
        <p:nvPicPr>
          <p:cNvPr id="6" name="3 Resim" descr="A view of Polling Booth at Modern High School, in New Delhi. A long queue of women voters are seen waiting for their turn to cast .jpg"/>
          <p:cNvPicPr>
            <a:picLocks noChangeAspect="1"/>
          </p:cNvPicPr>
          <p:nvPr/>
        </p:nvPicPr>
        <p:blipFill>
          <a:blip r:embed="rId3" cstate="print"/>
          <a:stretch>
            <a:fillRect/>
          </a:stretch>
        </p:blipFill>
        <p:spPr>
          <a:xfrm>
            <a:off x="3108226" y="2296777"/>
            <a:ext cx="6035774" cy="4561223"/>
          </a:xfrm>
          <a:prstGeom prst="rect">
            <a:avLst/>
          </a:prstGeom>
          <a:ln w="228600" cap="sq" cmpd="thickThin">
            <a:solidFill>
              <a:srgbClr val="000000"/>
            </a:solidFill>
            <a:prstDash val="solid"/>
            <a:miter lim="800000"/>
          </a:ln>
          <a:effectLst>
            <a:innerShdw blurRad="76200">
              <a:srgbClr val="000000"/>
            </a:innerShdw>
          </a:effectLst>
        </p:spPr>
      </p:pic>
      <p:sp>
        <p:nvSpPr>
          <p:cNvPr id="3" name="2 İçerik Yer Tutucusu"/>
          <p:cNvSpPr>
            <a:spLocks noGrp="1"/>
          </p:cNvSpPr>
          <p:nvPr>
            <p:ph idx="1"/>
          </p:nvPr>
        </p:nvSpPr>
        <p:spPr>
          <a:xfrm>
            <a:off x="0" y="0"/>
            <a:ext cx="6156176" cy="2564904"/>
          </a:xfrm>
          <a:ln>
            <a:solidFill>
              <a:schemeClr val="bg2">
                <a:lumMod val="50000"/>
              </a:schemeClr>
            </a:solidFill>
          </a:ln>
        </p:spPr>
        <p:style>
          <a:lnRef idx="1">
            <a:schemeClr val="accent6"/>
          </a:lnRef>
          <a:fillRef idx="3">
            <a:schemeClr val="accent6"/>
          </a:fillRef>
          <a:effectRef idx="2">
            <a:schemeClr val="accent6"/>
          </a:effectRef>
          <a:fontRef idx="minor">
            <a:schemeClr val="lt1"/>
          </a:fontRef>
        </p:style>
        <p:txBody>
          <a:bodyPr>
            <a:normAutofit fontScale="77500" lnSpcReduction="20000"/>
          </a:bodyPr>
          <a:lstStyle/>
          <a:p>
            <a:endParaRPr lang="tr-TR" dirty="0">
              <a:effectLst>
                <a:outerShdw blurRad="38100" dist="38100" dir="2700000" algn="tl">
                  <a:srgbClr val="000000">
                    <a:alpha val="43137"/>
                  </a:srgbClr>
                </a:outerShdw>
              </a:effectLst>
            </a:endParaRPr>
          </a:p>
          <a:p>
            <a:pPr>
              <a:lnSpc>
                <a:spcPct val="120000"/>
              </a:lnSpc>
            </a:pPr>
            <a:r>
              <a:rPr lang="tr-TR" sz="2600" dirty="0">
                <a:effectLst>
                  <a:outerShdw blurRad="38100" dist="38100" dir="2700000" algn="tl">
                    <a:srgbClr val="000000">
                      <a:alpha val="43137"/>
                    </a:srgbClr>
                  </a:outerShdw>
                </a:effectLst>
              </a:rPr>
              <a:t>Hükümetleri yönetime getiren şeyin şiddet veya askeri darbe değil seçim olduğu, Hindistan’ın bağımsızlık günlerinde tüm sınıflarca kabul görmüştü. </a:t>
            </a:r>
            <a:r>
              <a:rPr lang="tr-TR" sz="2600" dirty="0" err="1">
                <a:effectLst>
                  <a:outerShdw blurRad="38100" dist="38100" dir="2700000" algn="tl">
                    <a:srgbClr val="000000">
                      <a:alpha val="43137"/>
                    </a:srgbClr>
                  </a:outerShdw>
                </a:effectLst>
              </a:rPr>
              <a:t>Nehru</a:t>
            </a:r>
            <a:r>
              <a:rPr lang="tr-TR" sz="2600" dirty="0">
                <a:effectLst>
                  <a:outerShdw blurRad="38100" dist="38100" dir="2700000" algn="tl">
                    <a:srgbClr val="000000">
                      <a:alpha val="43137"/>
                    </a:srgbClr>
                  </a:outerShdw>
                </a:effectLst>
              </a:rPr>
              <a:t> demokratik süreçlere bağlılığıyla, başbakanlığı döneminde söz konusu ilkenin Hint siyasi yaşamında özümsenmesini sağladı.</a:t>
            </a:r>
          </a:p>
        </p:txBody>
      </p:sp>
    </p:spTree>
  </p:cSld>
  <p:clrMapOvr>
    <a:masterClrMapping/>
  </p:clrMapOvr>
  <p:transition spd="med">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wp2764220.jpg"/>
          <p:cNvPicPr>
            <a:picLocks noChangeAspect="1"/>
          </p:cNvPicPr>
          <p:nvPr/>
        </p:nvPicPr>
        <p:blipFill>
          <a:blip r:embed="rId2" cstate="print"/>
          <a:stretch>
            <a:fillRect/>
          </a:stretch>
        </p:blipFill>
        <p:spPr>
          <a:xfrm>
            <a:off x="120316" y="0"/>
            <a:ext cx="9023684" cy="6858000"/>
          </a:xfrm>
          <a:prstGeom prst="rect">
            <a:avLst/>
          </a:prstGeom>
        </p:spPr>
      </p:pic>
      <p:pic>
        <p:nvPicPr>
          <p:cNvPr id="5" name="4 Resim" descr="elections10.jpg"/>
          <p:cNvPicPr>
            <a:picLocks noChangeAspect="1"/>
          </p:cNvPicPr>
          <p:nvPr/>
        </p:nvPicPr>
        <p:blipFill>
          <a:blip r:embed="rId3" cstate="print"/>
          <a:stretch>
            <a:fillRect/>
          </a:stretch>
        </p:blipFill>
        <p:spPr>
          <a:xfrm>
            <a:off x="179512" y="116632"/>
            <a:ext cx="7118425" cy="4879132"/>
          </a:xfrm>
          <a:prstGeom prst="rect">
            <a:avLst/>
          </a:prstGeom>
          <a:ln w="228600" cap="sq" cmpd="thickThin">
            <a:solidFill>
              <a:srgbClr val="000000"/>
            </a:solidFill>
            <a:prstDash val="solid"/>
            <a:miter lim="800000"/>
          </a:ln>
          <a:effectLst>
            <a:innerShdw blurRad="76200">
              <a:srgbClr val="000000"/>
            </a:innerShdw>
          </a:effectLst>
        </p:spPr>
      </p:pic>
      <p:sp>
        <p:nvSpPr>
          <p:cNvPr id="3" name="2 İçerik Yer Tutucusu"/>
          <p:cNvSpPr>
            <a:spLocks noGrp="1"/>
          </p:cNvSpPr>
          <p:nvPr>
            <p:ph idx="1"/>
          </p:nvPr>
        </p:nvSpPr>
        <p:spPr>
          <a:xfrm>
            <a:off x="936000" y="4193704"/>
            <a:ext cx="8208000" cy="2664296"/>
          </a:xfrm>
          <a:ln>
            <a:solidFill>
              <a:schemeClr val="bg2">
                <a:lumMod val="25000"/>
              </a:schemeClr>
            </a:solidFill>
          </a:ln>
        </p:spPr>
        <p:style>
          <a:lnRef idx="1">
            <a:schemeClr val="accent6"/>
          </a:lnRef>
          <a:fillRef idx="3">
            <a:schemeClr val="accent6"/>
          </a:fillRef>
          <a:effectRef idx="2">
            <a:schemeClr val="accent6"/>
          </a:effectRef>
          <a:fontRef idx="minor">
            <a:schemeClr val="lt1"/>
          </a:fontRef>
        </p:style>
        <p:txBody>
          <a:bodyPr>
            <a:normAutofit fontScale="70000" lnSpcReduction="20000"/>
          </a:bodyPr>
          <a:lstStyle/>
          <a:p>
            <a:endParaRPr lang="tr-TR" dirty="0">
              <a:effectLst>
                <a:outerShdw blurRad="38100" dist="38100" dir="2700000" algn="tl">
                  <a:srgbClr val="000000">
                    <a:alpha val="43137"/>
                  </a:srgbClr>
                </a:outerShdw>
              </a:effectLst>
            </a:endParaRPr>
          </a:p>
          <a:p>
            <a:r>
              <a:rPr lang="tr-TR" dirty="0">
                <a:effectLst>
                  <a:outerShdw blurRad="38100" dist="38100" dir="2700000" algn="tl">
                    <a:srgbClr val="000000">
                      <a:alpha val="43137"/>
                    </a:srgbClr>
                  </a:outerShdw>
                </a:effectLst>
              </a:rPr>
              <a:t>Eşit ve genel oya dayalı ilk genel seçim, 1951-1952 kışında yapıldı. 200 milyon seçmeni kapsayan bu denli geniş çaplı bir seçim, dünyada görülmemiş bir şeydi. Bu seçim Kongre Partisi’ni hem ulusal hem de eyalet bazında iktidara taşıdı. Yeni Lok </a:t>
            </a:r>
            <a:r>
              <a:rPr lang="tr-TR" dirty="0" err="1">
                <a:effectLst>
                  <a:outerShdw blurRad="38100" dist="38100" dir="2700000" algn="tl">
                    <a:srgbClr val="000000">
                      <a:alpha val="43137"/>
                    </a:srgbClr>
                  </a:outerShdw>
                </a:effectLst>
              </a:rPr>
              <a:t>Sabha’da</a:t>
            </a:r>
            <a:r>
              <a:rPr lang="tr-TR" dirty="0">
                <a:effectLst>
                  <a:outerShdw blurRad="38100" dist="38100" dir="2700000" algn="tl">
                    <a:srgbClr val="000000">
                      <a:alpha val="43137"/>
                    </a:srgbClr>
                  </a:outerShdw>
                </a:effectLst>
              </a:rPr>
              <a:t> parti 489 sandalyenin 364’ünü aldı. Kongre’nin Hindistan’a bağımsızlık getiren parti olduğunu büyük harflerle vurgulayan ve şehit </a:t>
            </a:r>
            <a:r>
              <a:rPr lang="tr-TR" dirty="0" err="1">
                <a:effectLst>
                  <a:outerShdw blurRad="38100" dist="38100" dir="2700000" algn="tl">
                    <a:srgbClr val="000000">
                      <a:alpha val="43137"/>
                    </a:srgbClr>
                  </a:outerShdw>
                </a:effectLst>
              </a:rPr>
              <a:t>Mahatma</a:t>
            </a:r>
            <a:r>
              <a:rPr lang="tr-TR" dirty="0">
                <a:effectLst>
                  <a:outerShdw blurRad="38100" dist="38100" dir="2700000" algn="tl">
                    <a:srgbClr val="000000">
                      <a:alpha val="43137"/>
                    </a:srgbClr>
                  </a:outerShdw>
                </a:effectLst>
              </a:rPr>
              <a:t> </a:t>
            </a:r>
            <a:r>
              <a:rPr lang="tr-TR" dirty="0" err="1">
                <a:effectLst>
                  <a:outerShdw blurRad="38100" dist="38100" dir="2700000" algn="tl">
                    <a:srgbClr val="000000">
                      <a:alpha val="43137"/>
                    </a:srgbClr>
                  </a:outerShdw>
                </a:effectLst>
              </a:rPr>
              <a:t>Gandhi’nin</a:t>
            </a:r>
            <a:r>
              <a:rPr lang="tr-TR" dirty="0">
                <a:effectLst>
                  <a:outerShdw blurRad="38100" dist="38100" dir="2700000" algn="tl">
                    <a:srgbClr val="000000">
                      <a:alpha val="43137"/>
                    </a:srgbClr>
                  </a:outerShdw>
                </a:effectLst>
              </a:rPr>
              <a:t> kutsal meşrutiyetinden güç alan bu seçim zaferi pek de şaşırtıcı değildi. </a:t>
            </a:r>
          </a:p>
        </p:txBody>
      </p:sp>
    </p:spTree>
  </p:cSld>
  <p:clrMapOvr>
    <a:masterClrMapping/>
  </p:clrMapOvr>
  <p:transition spd="med">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1-.jpg"/>
          <p:cNvPicPr>
            <a:picLocks noChangeAspect="1"/>
          </p:cNvPicPr>
          <p:nvPr/>
        </p:nvPicPr>
        <p:blipFill>
          <a:blip r:embed="rId2" cstate="print"/>
          <a:srcRect b="2751"/>
          <a:stretch>
            <a:fillRect/>
          </a:stretch>
        </p:blipFill>
        <p:spPr>
          <a:xfrm>
            <a:off x="0" y="0"/>
            <a:ext cx="9144000" cy="6858000"/>
          </a:xfrm>
          <a:prstGeom prst="rect">
            <a:avLst/>
          </a:prstGeom>
        </p:spPr>
      </p:pic>
      <p:pic>
        <p:nvPicPr>
          <p:cNvPr id="6" name="5 Resim" descr="Jawaharlal-Nehru-Age-Birthday-Height-Net-Worth-Family-Salary.jpg"/>
          <p:cNvPicPr>
            <a:picLocks noChangeAspect="1"/>
          </p:cNvPicPr>
          <p:nvPr/>
        </p:nvPicPr>
        <p:blipFill>
          <a:blip r:embed="rId3" cstate="print">
            <a:lum bright="-10000" contrast="10000"/>
          </a:blip>
          <a:stretch>
            <a:fillRect/>
          </a:stretch>
        </p:blipFill>
        <p:spPr>
          <a:xfrm>
            <a:off x="1403648" y="0"/>
            <a:ext cx="7740352" cy="6669360"/>
          </a:xfrm>
          <a:prstGeom prst="rect">
            <a:avLst/>
          </a:prstGeom>
          <a:ln>
            <a:noFill/>
          </a:ln>
          <a:effectLst>
            <a:outerShdw blurRad="292100" dist="139700" dir="2700000" algn="tl" rotWithShape="0">
              <a:srgbClr val="333333">
                <a:alpha val="65000"/>
              </a:srgbClr>
            </a:outerShdw>
          </a:effectLst>
        </p:spPr>
      </p:pic>
      <p:sp>
        <p:nvSpPr>
          <p:cNvPr id="5" name="4 İçerik Yer Tutucusu"/>
          <p:cNvSpPr>
            <a:spLocks noGrp="1"/>
          </p:cNvSpPr>
          <p:nvPr>
            <p:ph idx="1"/>
          </p:nvPr>
        </p:nvSpPr>
        <p:spPr>
          <a:xfrm>
            <a:off x="0" y="0"/>
            <a:ext cx="4536504" cy="4653136"/>
          </a:xfrm>
          <a:ln/>
        </p:spPr>
        <p:style>
          <a:lnRef idx="0">
            <a:schemeClr val="accent6"/>
          </a:lnRef>
          <a:fillRef idx="3">
            <a:schemeClr val="accent6"/>
          </a:fillRef>
          <a:effectRef idx="3">
            <a:schemeClr val="accent6"/>
          </a:effectRef>
          <a:fontRef idx="minor">
            <a:schemeClr val="lt1"/>
          </a:fontRef>
        </p:style>
        <p:txBody>
          <a:bodyPr>
            <a:normAutofit fontScale="70000" lnSpcReduction="20000"/>
          </a:bodyPr>
          <a:lstStyle/>
          <a:p>
            <a:pPr>
              <a:buNone/>
            </a:pPr>
            <a:r>
              <a:rPr lang="tr-TR" dirty="0">
                <a:ln>
                  <a:solidFill>
                    <a:schemeClr val="bg2">
                      <a:lumMod val="25000"/>
                    </a:schemeClr>
                  </a:solidFill>
                </a:ln>
                <a:effectLst>
                  <a:outerShdw blurRad="38100" dist="38100" dir="2700000" algn="tl">
                    <a:srgbClr val="000000">
                      <a:alpha val="43137"/>
                    </a:srgbClr>
                  </a:outerShdw>
                </a:effectLst>
              </a:rPr>
              <a:t> </a:t>
            </a:r>
          </a:p>
          <a:p>
            <a:r>
              <a:rPr lang="tr-TR" dirty="0">
                <a:ln>
                  <a:solidFill>
                    <a:schemeClr val="bg2">
                      <a:lumMod val="50000"/>
                    </a:schemeClr>
                  </a:solidFill>
                </a:ln>
                <a:effectLst>
                  <a:outerShdw blurRad="38100" dist="38100" dir="2700000" algn="tl">
                    <a:srgbClr val="000000">
                      <a:alpha val="43137"/>
                    </a:srgbClr>
                  </a:outerShdw>
                </a:effectLst>
              </a:rPr>
              <a:t>Bağımsız Hindistan’ın ilk yirmi yılı, yerinde bir ifadeyle, </a:t>
            </a:r>
            <a:r>
              <a:rPr lang="tr-TR" dirty="0" err="1">
                <a:ln>
                  <a:solidFill>
                    <a:schemeClr val="bg2">
                      <a:lumMod val="50000"/>
                    </a:schemeClr>
                  </a:solidFill>
                </a:ln>
                <a:effectLst>
                  <a:outerShdw blurRad="38100" dist="38100" dir="2700000" algn="tl">
                    <a:srgbClr val="000000">
                      <a:alpha val="43137"/>
                    </a:srgbClr>
                  </a:outerShdw>
                </a:effectLst>
              </a:rPr>
              <a:t>Nehru</a:t>
            </a:r>
            <a:r>
              <a:rPr lang="tr-TR" dirty="0">
                <a:ln>
                  <a:solidFill>
                    <a:schemeClr val="bg2">
                      <a:lumMod val="50000"/>
                    </a:schemeClr>
                  </a:solidFill>
                </a:ln>
                <a:effectLst>
                  <a:outerShdw blurRad="38100" dist="38100" dir="2700000" algn="tl">
                    <a:srgbClr val="000000">
                      <a:alpha val="43137"/>
                    </a:srgbClr>
                  </a:outerShdw>
                </a:effectLst>
              </a:rPr>
              <a:t> dönemi olarak nitelendirilebilir.</a:t>
            </a:r>
          </a:p>
          <a:p>
            <a:r>
              <a:rPr lang="tr-TR" dirty="0">
                <a:ln>
                  <a:solidFill>
                    <a:schemeClr val="bg2">
                      <a:lumMod val="50000"/>
                    </a:schemeClr>
                  </a:solidFill>
                </a:ln>
                <a:effectLst>
                  <a:outerShdw blurRad="38100" dist="38100" dir="2700000" algn="tl">
                    <a:srgbClr val="000000">
                      <a:alpha val="43137"/>
                    </a:srgbClr>
                  </a:outerShdw>
                </a:effectLst>
              </a:rPr>
              <a:t> Sorgulanamaz bir güçle hareket eden fakat hiçbir zaman acımasız veya kindar olmayan </a:t>
            </a:r>
            <a:r>
              <a:rPr lang="tr-TR" dirty="0" err="1">
                <a:ln>
                  <a:solidFill>
                    <a:schemeClr val="bg2">
                      <a:lumMod val="50000"/>
                    </a:schemeClr>
                  </a:solidFill>
                </a:ln>
                <a:effectLst>
                  <a:outerShdw blurRad="38100" dist="38100" dir="2700000" algn="tl">
                    <a:srgbClr val="000000">
                      <a:alpha val="43137"/>
                    </a:srgbClr>
                  </a:outerShdw>
                </a:effectLst>
              </a:rPr>
              <a:t>Nehru</a:t>
            </a:r>
            <a:r>
              <a:rPr lang="tr-TR" dirty="0">
                <a:ln>
                  <a:solidFill>
                    <a:schemeClr val="bg2">
                      <a:lumMod val="50000"/>
                    </a:schemeClr>
                  </a:solidFill>
                </a:ln>
                <a:effectLst>
                  <a:outerShdw blurRad="38100" dist="38100" dir="2700000" algn="tl">
                    <a:srgbClr val="000000">
                      <a:alpha val="43137"/>
                    </a:srgbClr>
                  </a:outerShdw>
                </a:effectLst>
              </a:rPr>
              <a:t>, iradesini kamu idaresinde, askeriyede ve yasamada kullandı. Hayranlık duyulan, hatta </a:t>
            </a:r>
            <a:r>
              <a:rPr lang="tr-TR" dirty="0">
                <a:ln>
                  <a:solidFill>
                    <a:schemeClr val="bg2">
                      <a:lumMod val="50000"/>
                    </a:schemeClr>
                  </a:solidFill>
                </a:ln>
                <a:solidFill>
                  <a:srgbClr val="92D050"/>
                </a:solidFill>
                <a:effectLst>
                  <a:outerShdw blurRad="38100" dist="38100" dir="2700000" algn="tl">
                    <a:srgbClr val="000000">
                      <a:alpha val="43137"/>
                    </a:srgbClr>
                  </a:outerShdw>
                </a:effectLst>
              </a:rPr>
              <a:t>“</a:t>
            </a:r>
            <a:r>
              <a:rPr lang="tr-TR" dirty="0" err="1">
                <a:ln>
                  <a:solidFill>
                    <a:schemeClr val="bg2">
                      <a:lumMod val="50000"/>
                    </a:schemeClr>
                  </a:solidFill>
                </a:ln>
                <a:solidFill>
                  <a:srgbClr val="92D050"/>
                </a:solidFill>
                <a:effectLst>
                  <a:outerShdw blurRad="38100" dist="38100" dir="2700000" algn="tl">
                    <a:srgbClr val="000000">
                      <a:alpha val="43137"/>
                    </a:srgbClr>
                  </a:outerShdw>
                </a:effectLst>
              </a:rPr>
              <a:t>Panditji</a:t>
            </a:r>
            <a:r>
              <a:rPr lang="tr-TR" dirty="0">
                <a:ln>
                  <a:solidFill>
                    <a:schemeClr val="bg2">
                      <a:lumMod val="50000"/>
                    </a:schemeClr>
                  </a:solidFill>
                </a:ln>
                <a:solidFill>
                  <a:srgbClr val="92D050"/>
                </a:solidFill>
                <a:effectLst>
                  <a:outerShdw blurRad="38100" dist="38100" dir="2700000" algn="tl">
                    <a:srgbClr val="000000">
                      <a:alpha val="43137"/>
                    </a:srgbClr>
                  </a:outerShdw>
                </a:effectLst>
              </a:rPr>
              <a:t>“ </a:t>
            </a:r>
            <a:r>
              <a:rPr lang="tr-TR" dirty="0">
                <a:ln>
                  <a:solidFill>
                    <a:schemeClr val="bg2">
                      <a:lumMod val="50000"/>
                    </a:schemeClr>
                  </a:solidFill>
                </a:ln>
                <a:effectLst>
                  <a:outerShdw blurRad="38100" dist="38100" dir="2700000" algn="tl">
                    <a:srgbClr val="000000">
                      <a:alpha val="43137"/>
                    </a:srgbClr>
                  </a:outerShdw>
                </a:effectLst>
              </a:rPr>
              <a:t>denilerek yüceltilen, </a:t>
            </a:r>
            <a:r>
              <a:rPr lang="tr-TR" dirty="0" err="1">
                <a:ln>
                  <a:solidFill>
                    <a:schemeClr val="bg2">
                      <a:lumMod val="50000"/>
                    </a:schemeClr>
                  </a:solidFill>
                </a:ln>
                <a:effectLst>
                  <a:outerShdw blurRad="38100" dist="38100" dir="2700000" algn="tl">
                    <a:srgbClr val="000000">
                      <a:alpha val="43137"/>
                    </a:srgbClr>
                  </a:outerShdw>
                </a:effectLst>
              </a:rPr>
              <a:t>şirvani’sinin</a:t>
            </a:r>
            <a:r>
              <a:rPr lang="tr-TR" dirty="0">
                <a:ln>
                  <a:solidFill>
                    <a:schemeClr val="bg2">
                      <a:lumMod val="50000"/>
                    </a:schemeClr>
                  </a:solidFill>
                </a:ln>
                <a:effectLst>
                  <a:outerShdw blurRad="38100" dist="38100" dir="2700000" algn="tl">
                    <a:srgbClr val="000000">
                      <a:alpha val="43137"/>
                    </a:srgbClr>
                  </a:outerShdw>
                </a:effectLst>
              </a:rPr>
              <a:t> (ceket) yakasında imzası sayılan bir gül taşıyan </a:t>
            </a:r>
            <a:r>
              <a:rPr lang="tr-TR" dirty="0" err="1">
                <a:ln>
                  <a:solidFill>
                    <a:schemeClr val="bg2">
                      <a:lumMod val="50000"/>
                    </a:schemeClr>
                  </a:solidFill>
                </a:ln>
                <a:effectLst>
                  <a:outerShdw blurRad="38100" dist="38100" dir="2700000" algn="tl">
                    <a:srgbClr val="000000">
                      <a:alpha val="43137"/>
                    </a:srgbClr>
                  </a:outerShdw>
                </a:effectLst>
              </a:rPr>
              <a:t>Nehru</a:t>
            </a:r>
            <a:r>
              <a:rPr lang="tr-TR" dirty="0">
                <a:ln>
                  <a:solidFill>
                    <a:schemeClr val="bg2">
                      <a:lumMod val="50000"/>
                    </a:schemeClr>
                  </a:solidFill>
                </a:ln>
                <a:effectLst>
                  <a:outerShdw blurRad="38100" dist="38100" dir="2700000" algn="tl">
                    <a:srgbClr val="000000">
                      <a:alpha val="43137"/>
                    </a:srgbClr>
                  </a:outerShdw>
                </a:effectLst>
              </a:rPr>
              <a:t>, yeni bağımsız Hindistan’ı hem ülke içinde hem de dünya çapında temsil etti.</a:t>
            </a:r>
          </a:p>
        </p:txBody>
      </p:sp>
    </p:spTree>
  </p:cSld>
  <p:clrMapOvr>
    <a:masterClrMapping/>
  </p:clrMapOvr>
  <p:transition spd="med">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wp2764220.jpg"/>
          <p:cNvPicPr>
            <a:picLocks noChangeAspect="1"/>
          </p:cNvPicPr>
          <p:nvPr/>
        </p:nvPicPr>
        <p:blipFill>
          <a:blip r:embed="rId2" cstate="print"/>
          <a:stretch>
            <a:fillRect/>
          </a:stretch>
        </p:blipFill>
        <p:spPr>
          <a:xfrm>
            <a:off x="0" y="0"/>
            <a:ext cx="9144000" cy="6858000"/>
          </a:xfrm>
          <a:prstGeom prst="rect">
            <a:avLst/>
          </a:prstGeom>
        </p:spPr>
      </p:pic>
      <p:sp>
        <p:nvSpPr>
          <p:cNvPr id="3" name="2 İçerik Yer Tutucusu"/>
          <p:cNvSpPr>
            <a:spLocks noGrp="1"/>
          </p:cNvSpPr>
          <p:nvPr>
            <p:ph idx="1"/>
          </p:nvPr>
        </p:nvSpPr>
        <p:spPr>
          <a:xfrm>
            <a:off x="4355976" y="404664"/>
            <a:ext cx="4644008" cy="2808312"/>
          </a:xfrm>
        </p:spPr>
        <p:style>
          <a:lnRef idx="0">
            <a:schemeClr val="accent4"/>
          </a:lnRef>
          <a:fillRef idx="3">
            <a:schemeClr val="accent4"/>
          </a:fillRef>
          <a:effectRef idx="3">
            <a:schemeClr val="accent4"/>
          </a:effectRef>
          <a:fontRef idx="minor">
            <a:schemeClr val="lt1"/>
          </a:fontRef>
        </p:style>
        <p:txBody>
          <a:bodyPr>
            <a:normAutofit fontScale="62500" lnSpcReduction="20000"/>
          </a:bodyPr>
          <a:lstStyle/>
          <a:p>
            <a:endParaRPr lang="tr-TR" dirty="0">
              <a:effectLst>
                <a:outerShdw blurRad="38100" dist="38100" dir="2700000" algn="tl">
                  <a:srgbClr val="000000">
                    <a:alpha val="43137"/>
                  </a:srgbClr>
                </a:outerShdw>
              </a:effectLst>
            </a:endParaRPr>
          </a:p>
          <a:p>
            <a:r>
              <a:rPr lang="tr-TR" dirty="0" err="1">
                <a:effectLst>
                  <a:outerShdw blurRad="38100" dist="38100" dir="2700000" algn="tl">
                    <a:srgbClr val="000000">
                      <a:alpha val="43137"/>
                    </a:srgbClr>
                  </a:outerShdw>
                </a:effectLst>
              </a:rPr>
              <a:t>Nehru’nun</a:t>
            </a:r>
            <a:r>
              <a:rPr lang="tr-TR" dirty="0">
                <a:effectLst>
                  <a:outerShdw blurRad="38100" dist="38100" dir="2700000" algn="tl">
                    <a:srgbClr val="000000">
                      <a:alpha val="43137"/>
                    </a:srgbClr>
                  </a:outerShdw>
                </a:effectLst>
              </a:rPr>
              <a:t> yeni Hindistan fikri en somut halini belki de </a:t>
            </a:r>
            <a:r>
              <a:rPr lang="tr-TR" dirty="0" err="1">
                <a:effectLst>
                  <a:outerShdw blurRad="38100" dist="38100" dir="2700000" algn="tl">
                    <a:srgbClr val="000000">
                      <a:alpha val="43137"/>
                    </a:srgbClr>
                  </a:outerShdw>
                </a:effectLst>
              </a:rPr>
              <a:t>Pencap</a:t>
            </a:r>
            <a:r>
              <a:rPr lang="tr-TR" dirty="0">
                <a:effectLst>
                  <a:outerShdw blurRad="38100" dist="38100" dir="2700000" algn="tl">
                    <a:srgbClr val="000000">
                      <a:alpha val="43137"/>
                    </a:srgbClr>
                  </a:outerShdw>
                </a:effectLst>
              </a:rPr>
              <a:t> ovalarında, </a:t>
            </a:r>
            <a:r>
              <a:rPr lang="tr-TR" dirty="0" err="1">
                <a:effectLst>
                  <a:outerShdw blurRad="38100" dist="38100" dir="2700000" algn="tl">
                    <a:srgbClr val="000000">
                      <a:alpha val="43137"/>
                    </a:srgbClr>
                  </a:outerShdw>
                </a:effectLst>
              </a:rPr>
              <a:t>Çandigarh’ın</a:t>
            </a:r>
            <a:r>
              <a:rPr lang="tr-TR" dirty="0">
                <a:effectLst>
                  <a:outerShdw blurRad="38100" dist="38100" dir="2700000" algn="tl">
                    <a:srgbClr val="000000">
                      <a:alpha val="43137"/>
                    </a:srgbClr>
                  </a:outerShdw>
                </a:effectLst>
              </a:rPr>
              <a:t> kuruluşuyla aldı. Hindistan, vilayetin eski başkenti olan Lahor’u Pakistan’a bıraktığı için, yeni bir yerleşim gerekliydi. Dolayısıyla </a:t>
            </a:r>
            <a:r>
              <a:rPr lang="tr-TR" dirty="0" err="1">
                <a:effectLst>
                  <a:outerShdw blurRad="38100" dist="38100" dir="2700000" algn="tl">
                    <a:srgbClr val="000000">
                      <a:alpha val="43137"/>
                    </a:srgbClr>
                  </a:outerShdw>
                </a:effectLst>
              </a:rPr>
              <a:t>Nehru</a:t>
            </a:r>
            <a:r>
              <a:rPr lang="tr-TR" dirty="0">
                <a:effectLst>
                  <a:outerShdw blurRad="38100" dist="38100" dir="2700000" algn="tl">
                    <a:srgbClr val="000000">
                      <a:alpha val="43137"/>
                    </a:srgbClr>
                  </a:outerShdw>
                </a:effectLst>
              </a:rPr>
              <a:t>, uluslararası alanda tanınmış Fransız mimar </a:t>
            </a:r>
            <a:r>
              <a:rPr lang="tr-TR" dirty="0" err="1">
                <a:effectLst>
                  <a:outerShdw blurRad="38100" dist="38100" dir="2700000" algn="tl">
                    <a:srgbClr val="000000">
                      <a:alpha val="43137"/>
                    </a:srgbClr>
                  </a:outerShdw>
                </a:effectLst>
              </a:rPr>
              <a:t>LeCorbusier’ye</a:t>
            </a:r>
            <a:r>
              <a:rPr lang="tr-TR" dirty="0">
                <a:effectLst>
                  <a:outerShdw blurRad="38100" dist="38100" dir="2700000" algn="tl">
                    <a:srgbClr val="000000">
                      <a:alpha val="43137"/>
                    </a:srgbClr>
                  </a:outerShdw>
                </a:effectLst>
              </a:rPr>
              <a:t> başvurdu. </a:t>
            </a:r>
          </a:p>
        </p:txBody>
      </p:sp>
      <p:pic>
        <p:nvPicPr>
          <p:cNvPr id="6" name="5 Resim" descr="Jnehru.jpg"/>
          <p:cNvPicPr>
            <a:picLocks noChangeAspect="1"/>
          </p:cNvPicPr>
          <p:nvPr/>
        </p:nvPicPr>
        <p:blipFill>
          <a:blip r:embed="rId3" cstate="print"/>
          <a:stretch>
            <a:fillRect/>
          </a:stretch>
        </p:blipFill>
        <p:spPr>
          <a:xfrm>
            <a:off x="107504" y="404664"/>
            <a:ext cx="4158077" cy="5976664"/>
          </a:xfrm>
          <a:prstGeom prst="rect">
            <a:avLst/>
          </a:prstGeom>
          <a:ln>
            <a:noFill/>
          </a:ln>
          <a:effectLst>
            <a:outerShdw blurRad="292100" dist="139700" dir="2700000" algn="tl" rotWithShape="0">
              <a:srgbClr val="333333">
                <a:alpha val="65000"/>
              </a:srgbClr>
            </a:outerShdw>
          </a:effectLst>
        </p:spPr>
      </p:pic>
      <p:pic>
        <p:nvPicPr>
          <p:cNvPr id="7" name="6 Resim" descr="lecorbusier-3226538-crop-57b76df23df78c8763b8b223.jpg"/>
          <p:cNvPicPr>
            <a:picLocks noChangeAspect="1"/>
          </p:cNvPicPr>
          <p:nvPr/>
        </p:nvPicPr>
        <p:blipFill>
          <a:blip r:embed="rId4" cstate="print"/>
          <a:stretch>
            <a:fillRect/>
          </a:stretch>
        </p:blipFill>
        <p:spPr>
          <a:xfrm>
            <a:off x="4355976" y="3284984"/>
            <a:ext cx="4644516"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472763137Chandigarh_Capitol_Complex_Main.jpg"/>
          <p:cNvPicPr>
            <a:picLocks noChangeAspect="1"/>
          </p:cNvPicPr>
          <p:nvPr/>
        </p:nvPicPr>
        <p:blipFill>
          <a:blip r:embed="rId2" cstate="print"/>
          <a:stretch>
            <a:fillRect/>
          </a:stretch>
        </p:blipFill>
        <p:spPr>
          <a:xfrm>
            <a:off x="0" y="2636912"/>
            <a:ext cx="5823379" cy="4221088"/>
          </a:xfrm>
          <a:prstGeom prst="rect">
            <a:avLst/>
          </a:prstGeom>
          <a:ln>
            <a:noFill/>
          </a:ln>
          <a:effectLst>
            <a:outerShdw blurRad="190500" algn="tl" rotWithShape="0">
              <a:srgbClr val="000000">
                <a:alpha val="70000"/>
              </a:srgbClr>
            </a:outerShdw>
          </a:effectLst>
        </p:spPr>
      </p:pic>
      <p:sp>
        <p:nvSpPr>
          <p:cNvPr id="3" name="2 İçerik Yer Tutucusu"/>
          <p:cNvSpPr>
            <a:spLocks noGrp="1"/>
          </p:cNvSpPr>
          <p:nvPr>
            <p:ph idx="1"/>
          </p:nvPr>
        </p:nvSpPr>
        <p:spPr>
          <a:xfrm>
            <a:off x="0" y="0"/>
            <a:ext cx="5076056" cy="3024336"/>
          </a:xfrm>
        </p:spPr>
        <p:style>
          <a:lnRef idx="2">
            <a:schemeClr val="accent2">
              <a:shade val="50000"/>
            </a:schemeClr>
          </a:lnRef>
          <a:fillRef idx="1">
            <a:schemeClr val="accent2"/>
          </a:fillRef>
          <a:effectRef idx="0">
            <a:schemeClr val="accent2"/>
          </a:effectRef>
          <a:fontRef idx="minor">
            <a:schemeClr val="lt1"/>
          </a:fontRef>
        </p:style>
        <p:txBody>
          <a:bodyPr>
            <a:normAutofit fontScale="62500" lnSpcReduction="20000"/>
          </a:bodyPr>
          <a:lstStyle/>
          <a:p>
            <a:r>
              <a:rPr lang="tr-TR" dirty="0" err="1">
                <a:effectLst>
                  <a:outerShdw blurRad="38100" dist="38100" dir="2700000" algn="tl">
                    <a:srgbClr val="000000">
                      <a:alpha val="43137"/>
                    </a:srgbClr>
                  </a:outerShdw>
                </a:effectLst>
              </a:rPr>
              <a:t>LeCorbusier’in</a:t>
            </a:r>
            <a:r>
              <a:rPr lang="tr-TR" dirty="0">
                <a:effectLst>
                  <a:outerShdw blurRad="38100" dist="38100" dir="2700000" algn="tl">
                    <a:srgbClr val="000000">
                      <a:alpha val="43137"/>
                    </a:srgbClr>
                  </a:outerShdw>
                </a:effectLst>
              </a:rPr>
              <a:t> şehir tasarımı cesur anlayışı nedeniyle hayranlık uyandırsa da </a:t>
            </a:r>
            <a:r>
              <a:rPr lang="tr-TR" dirty="0" err="1">
                <a:effectLst>
                  <a:outerShdw blurRad="38100" dist="38100" dir="2700000" algn="tl">
                    <a:srgbClr val="000000">
                      <a:alpha val="43137"/>
                    </a:srgbClr>
                  </a:outerShdw>
                </a:effectLst>
              </a:rPr>
              <a:t>Çandigarh</a:t>
            </a:r>
            <a:r>
              <a:rPr lang="tr-TR" dirty="0">
                <a:effectLst>
                  <a:outerShdw blurRad="38100" dist="38100" dir="2700000" algn="tl">
                    <a:srgbClr val="000000">
                      <a:alpha val="43137"/>
                    </a:srgbClr>
                  </a:outerShdw>
                </a:effectLst>
              </a:rPr>
              <a:t>, Hindistan’ın koşullarını ve Hint mimari anlayışını göz önüne almadığı gerekçesiyle eleştirilere konu oldu. Fazla geniş bir alana yayılmış ve fazla anıtsal olan şehir, Hint yaşamının gerçeklerinden kopuk olarak nitelendi; fakat </a:t>
            </a:r>
            <a:r>
              <a:rPr lang="tr-TR" dirty="0" err="1">
                <a:effectLst>
                  <a:outerShdw blurRad="38100" dist="38100" dir="2700000" algn="tl">
                    <a:srgbClr val="000000">
                      <a:alpha val="43137"/>
                    </a:srgbClr>
                  </a:outerShdw>
                </a:effectLst>
              </a:rPr>
              <a:t>Nehru’nun</a:t>
            </a:r>
            <a:r>
              <a:rPr lang="tr-TR" dirty="0">
                <a:effectLst>
                  <a:outerShdw blurRad="38100" dist="38100" dir="2700000" algn="tl">
                    <a:srgbClr val="000000">
                      <a:alpha val="43137"/>
                    </a:srgbClr>
                  </a:outerShdw>
                </a:effectLst>
              </a:rPr>
              <a:t> niyet ettiği şey de tam olarak buydu: </a:t>
            </a:r>
            <a:r>
              <a:rPr lang="tr-TR" dirty="0" err="1">
                <a:effectLst>
                  <a:outerShdw blurRad="38100" dist="38100" dir="2700000" algn="tl">
                    <a:srgbClr val="000000">
                      <a:alpha val="43137"/>
                    </a:srgbClr>
                  </a:outerShdw>
                </a:effectLst>
              </a:rPr>
              <a:t>LeCorbusier’nin</a:t>
            </a:r>
            <a:r>
              <a:rPr lang="tr-TR" dirty="0">
                <a:effectLst>
                  <a:outerShdw blurRad="38100" dist="38100" dir="2700000" algn="tl">
                    <a:srgbClr val="000000">
                      <a:alpha val="43137"/>
                    </a:srgbClr>
                  </a:outerShdw>
                </a:effectLst>
              </a:rPr>
              <a:t> </a:t>
            </a:r>
            <a:r>
              <a:rPr lang="tr-TR" dirty="0" err="1">
                <a:effectLst>
                  <a:outerShdw blurRad="38100" dist="38100" dir="2700000" algn="tl">
                    <a:srgbClr val="000000">
                      <a:alpha val="43137"/>
                    </a:srgbClr>
                  </a:outerShdw>
                </a:effectLst>
              </a:rPr>
              <a:t>modernizmini</a:t>
            </a:r>
            <a:r>
              <a:rPr lang="tr-TR" dirty="0">
                <a:effectLst>
                  <a:outerShdw blurRad="38100" dist="38100" dir="2700000" algn="tl">
                    <a:srgbClr val="000000">
                      <a:alpha val="43137"/>
                    </a:srgbClr>
                  </a:outerShdw>
                </a:effectLst>
              </a:rPr>
              <a:t>, 20. Yüzyılın ikinci yarısına uyum sağlayan bir Hindistan yaratmanın aracı olarak kullanmak.</a:t>
            </a:r>
          </a:p>
          <a:p>
            <a:endParaRPr lang="tr-TR" dirty="0"/>
          </a:p>
        </p:txBody>
      </p:sp>
      <p:pic>
        <p:nvPicPr>
          <p:cNvPr id="5" name="4 Resim" descr="01_Palace-of-the-Assembly_01.jpg"/>
          <p:cNvPicPr>
            <a:picLocks noChangeAspect="1"/>
          </p:cNvPicPr>
          <p:nvPr/>
        </p:nvPicPr>
        <p:blipFill>
          <a:blip r:embed="rId3" cstate="print"/>
          <a:stretch>
            <a:fillRect/>
          </a:stretch>
        </p:blipFill>
        <p:spPr>
          <a:xfrm>
            <a:off x="5018294" y="0"/>
            <a:ext cx="4125706" cy="3573016"/>
          </a:xfrm>
          <a:prstGeom prst="rect">
            <a:avLst/>
          </a:prstGeom>
          <a:ln>
            <a:noFill/>
          </a:ln>
          <a:effectLst>
            <a:outerShdw blurRad="190500" algn="tl" rotWithShape="0">
              <a:srgbClr val="000000">
                <a:alpha val="70000"/>
              </a:srgbClr>
            </a:outerShdw>
          </a:effectLst>
        </p:spPr>
      </p:pic>
      <p:pic>
        <p:nvPicPr>
          <p:cNvPr id="6" name="5 Resim" descr="Corbusier-765x1024.jpg"/>
          <p:cNvPicPr>
            <a:picLocks noChangeAspect="1"/>
          </p:cNvPicPr>
          <p:nvPr/>
        </p:nvPicPr>
        <p:blipFill>
          <a:blip r:embed="rId4" cstate="print"/>
          <a:stretch>
            <a:fillRect/>
          </a:stretch>
        </p:blipFill>
        <p:spPr>
          <a:xfrm>
            <a:off x="6012160" y="3212976"/>
            <a:ext cx="2976807" cy="36450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med">
    <p:wheel/>
  </p:transition>
</p:sld>
</file>

<file path=ppt/theme/theme1.xml><?xml version="1.0" encoding="utf-8"?>
<a:theme xmlns:a="http://schemas.openxmlformats.org/drawingml/2006/main" name="India-PowerPoint-Template-8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924</TotalTime>
  <Words>597</Words>
  <Application>Microsoft Office PowerPoint</Application>
  <PresentationFormat>Ekran Gösterisi (4:3)</PresentationFormat>
  <Paragraphs>25</Paragraphs>
  <Slides>10</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10</vt:i4>
      </vt:variant>
    </vt:vector>
  </HeadingPairs>
  <TitlesOfParts>
    <vt:vector size="18" baseType="lpstr">
      <vt:lpstr>Arial</vt:lpstr>
      <vt:lpstr>Calibri</vt:lpstr>
      <vt:lpstr>Century Schoolbook</vt:lpstr>
      <vt:lpstr>Comic Sans MS</vt:lpstr>
      <vt:lpstr>Corbel</vt:lpstr>
      <vt:lpstr>Wingdings</vt:lpstr>
      <vt:lpstr>India-PowerPoint-Template-831</vt:lpstr>
      <vt:lpstr>Headlines</vt:lpstr>
      <vt:lpstr>Hin 415 Hindistan bağımsızlık hareketi ve tarihi  12. Hafta    KONGRE İKTİDARI: DEMOKRASİ VE KALKINMA,  1950-1989 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Guest</dc:creator>
  <cp:lastModifiedBy>casper</cp:lastModifiedBy>
  <cp:revision>97</cp:revision>
  <dcterms:created xsi:type="dcterms:W3CDTF">2019-11-23T14:17:35Z</dcterms:created>
  <dcterms:modified xsi:type="dcterms:W3CDTF">2020-03-09T11:10:44Z</dcterms:modified>
</cp:coreProperties>
</file>