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648287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 </a:t>
            </a: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Hindistan Tarihinin Kaynakları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Taş ve kayaların üzerine tutulmuş olan bu kayıtlar, erken dönem Hindistan tarihine ışık tutmuş, az sayıda olmalarına rağmen özellikle Antik dönem krallıkları tarihinin gün ışığına çıkartılmasında önemli bir rol oynamıştır.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4" name="İçerik Yer Tutucusu 3">
            <a:extLst>
              <a:ext uri="{FF2B5EF4-FFF2-40B4-BE49-F238E27FC236}">
                <a16:creationId xmlns:a16="http://schemas.microsoft.com/office/drawing/2014/main" id="{61137712-4244-42B6-A66C-C94042FCE2C9}"/>
              </a:ext>
            </a:extLst>
          </p:cNvPr>
          <p:cNvSpPr>
            <a:spLocks noGrp="1"/>
          </p:cNvSpPr>
          <p:nvPr>
            <p:ph sz="quarter" idx="1"/>
          </p:nvPr>
        </p:nvSpPr>
        <p:spPr/>
        <p:txBody>
          <a:bodyPr/>
          <a:lstStyle/>
          <a:p>
            <a:pPr marL="0" indent="0">
              <a:buNone/>
            </a:pPr>
            <a:endParaRPr lang="tr-TR" dirty="0"/>
          </a:p>
        </p:txBody>
      </p:sp>
      <p:pic>
        <p:nvPicPr>
          <p:cNvPr id="1028" name="Picture 4" descr="archaeological site in indus ile ilgili görsel sonucu">
            <a:extLst>
              <a:ext uri="{FF2B5EF4-FFF2-40B4-BE49-F238E27FC236}">
                <a16:creationId xmlns:a16="http://schemas.microsoft.com/office/drawing/2014/main" id="{90F87D69-ECAE-4F51-9DF9-3C03653E3A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600200"/>
            <a:ext cx="7385248" cy="487375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Antik Hindistan tarihi ile ilgili en büyük eksik, siyasi ve kültürel tarihin izlerini taşıyan kesin bir kronolojik sıralamanın yapılamamasıdır. Siyasi olayların tarihlendirilmesinde yol gösterici olan edebi eserlerin oluşturulma tarihleri de tam olarak bilinememekte ve yalnızca yaklaşık olarak saptanmış bazı tarihler ileri sürülebilmektedir. </a:t>
            </a:r>
            <a:endParaRPr lang="tr-TR" b="1" dirty="0"/>
          </a:p>
          <a:p>
            <a:pPr algn="ct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Bu durum,  tarihsel süreçte geriye doğru gidildikçe, Antik Hindistan Tarihi hakkında yapılan çalışmaları daha da zorlaştırmaktadır. Hindistan tarihine ait kaynaklar dönemlerine göre farklılık göstermektedir ve kabaca üç döneme ayrılır.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Bunlar: Başlangıçtan MS 12. yüzyıla kadar yani Erken Dönem. Milattan sonra 13. yüzyıldan 18. yüzyıla kadar yani Ortaçağ Dönemi ve son olarak 18. yüzyılın sonlarından günümüze kadar gelen dönem yani Modern </a:t>
            </a:r>
            <a:r>
              <a:rPr lang="tr-TR" dirty="0" err="1"/>
              <a:t>Dönem’dir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Antik dönem Hint tarihinin aydınlatılmasında günümüze değin ulaşan Hint edebi metinlerinin çokluğu düşünüldüğünde, ilgili dönem hakkındaki bütün bilinmezliklerin ortadan kaldırılmış olması beklenir. Ancak Sanskrit dilinde kaleme alınmış olan ilgili edebi metinlerden neredeyse hiçbiri tarihsel metin özelliği taşımamaktadır. </a:t>
            </a:r>
            <a:endParaRPr lang="tr-TR" b="1"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Hindistan tarihi ile ilgili bilinen en eski </a:t>
            </a:r>
            <a:r>
              <a:rPr lang="tr-TR" dirty="0" err="1"/>
              <a:t>edebitarihi</a:t>
            </a:r>
            <a:r>
              <a:rPr lang="tr-TR" dirty="0"/>
              <a:t> bilgiler, </a:t>
            </a:r>
            <a:r>
              <a:rPr lang="tr-TR" dirty="0" err="1"/>
              <a:t>Purāṇa</a:t>
            </a:r>
            <a:r>
              <a:rPr lang="tr-TR" dirty="0"/>
              <a:t> metinlerinde yer alan uzun kral listeleri ile sınırlıdır. Bu listelerde ilk insan kraldan milattan sonra üçüncü ve dördüncü yüzyıla kadar geçen süreçte, Hint alt kıtasında hüküm sürmüş olan kralların listeleri verilmektedir.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endParaRPr lang="tr-TR" b="1" dirty="0"/>
          </a:p>
          <a:p>
            <a:pPr algn="ctr"/>
            <a:r>
              <a:rPr lang="tr-TR" dirty="0"/>
              <a:t>En eskileri MÖ 6. yüzyıla ait olan </a:t>
            </a:r>
            <a:r>
              <a:rPr lang="tr-TR" dirty="0" err="1"/>
              <a:t>Buddhist</a:t>
            </a:r>
            <a:r>
              <a:rPr lang="tr-TR" dirty="0"/>
              <a:t> kayıtlar da, Antik Hint tarihi açısından önemli görülen diğer bir kaynaktır. Bu kayıtlarda, </a:t>
            </a:r>
            <a:r>
              <a:rPr lang="tr-TR" dirty="0" err="1"/>
              <a:t>Buddhist</a:t>
            </a:r>
            <a:r>
              <a:rPr lang="tr-TR" dirty="0"/>
              <a:t> düşünce sistemi ve işleyişi hakkında verilen sistematik bilgilerin yanı sıra, ilgili dönemde hüküm süren </a:t>
            </a:r>
            <a:r>
              <a:rPr lang="tr-TR" dirty="0" err="1"/>
              <a:t>Buddhist</a:t>
            </a:r>
            <a:r>
              <a:rPr lang="tr-TR" dirty="0"/>
              <a:t> hanedanlıklar ve tarihleri hakkındaki önemli bilgiler de kaydedilmiştir. </a:t>
            </a:r>
            <a:endParaRPr lang="tr-TR" b="1" dirty="0"/>
          </a:p>
          <a:p>
            <a:endParaRPr lang="tr-TR" b="1"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endParaRPr lang="tr-TR" b="1" dirty="0"/>
          </a:p>
          <a:p>
            <a:pPr algn="ctr"/>
            <a:r>
              <a:rPr lang="tr-TR" dirty="0"/>
              <a:t>Antik Hint tarihi ile ilgili edebi metinleri destekleyen diğer önemli bir kaynak ise şüphesiz ki arkeolojik kalıntılardır. Bu kalıntılar yoluyla edindiğimiz bilgiler, ilgili dönem Hint tarihinin aydınlatılmasında oldukça özel bir öneme sahiptir. </a:t>
            </a:r>
            <a:endParaRPr lang="tr-TR" b="1"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Arkeolojik kalıntılar kendi içerisinde yazıtlar, madeni paralar ve anıt - abideler olmak üzere üç alt başlık altında incelenebilir. Taş ve kayaların üzerine tutulmuş olan bu kayıtlar, erken dönem Hindistan tarihine ışık tutmuş, az sayıda olmalarına rağmen özellikle Antik dönem krallıkları tarihinin gün ışığına çıkartılmasında önemli bir rol oynamıştır. </a:t>
            </a:r>
          </a:p>
          <a:p>
            <a:pPr algn="ct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1354</TotalTime>
  <Words>496</Words>
  <Application>Microsoft Office PowerPoint</Application>
  <PresentationFormat>Ekran Gösterisi (4:3)</PresentationFormat>
  <Paragraphs>30</Paragraphs>
  <Slides>11</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132 GENEL HATLARIYLA HİNDİSTAN TARİHİ  2. hafta  Hindistan Tarihinin Kaynakları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145</cp:revision>
  <dcterms:created xsi:type="dcterms:W3CDTF">2014-11-21T09:52:05Z</dcterms:created>
  <dcterms:modified xsi:type="dcterms:W3CDTF">2020-02-24T12:31:20Z</dcterms:modified>
</cp:coreProperties>
</file>