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3"/>
  </p:notesMasterIdLst>
  <p:sldIdLst>
    <p:sldId id="256" r:id="rId2"/>
    <p:sldId id="281" r:id="rId3"/>
    <p:sldId id="282" r:id="rId4"/>
    <p:sldId id="283" r:id="rId5"/>
    <p:sldId id="285" r:id="rId6"/>
    <p:sldId id="286" r:id="rId7"/>
    <p:sldId id="287" r:id="rId8"/>
    <p:sldId id="284" r:id="rId9"/>
    <p:sldId id="288" r:id="rId10"/>
    <p:sldId id="289" r:id="rId11"/>
    <p:sldId id="280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8"/>
    <p:restoredTop sz="92943"/>
  </p:normalViewPr>
  <p:slideViewPr>
    <p:cSldViewPr snapToGrid="0">
      <p:cViewPr varScale="1">
        <p:scale>
          <a:sx n="105" d="100"/>
          <a:sy n="105" d="100"/>
        </p:scale>
        <p:origin x="1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5C32C-C32A-AA43-906E-F573206A9E13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0C42-C760-FE42-9DE3-EDA54A2324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85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TAHIL TEKNOLOJİSİ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90694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Ekmek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Kalite kontrol; </a:t>
            </a:r>
          </a:p>
          <a:p>
            <a:pPr marL="0" indent="0" algn="just">
              <a:buNone/>
            </a:pP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Ekmek hacmi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Kabuk özellikleri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Simetri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Ekmek içi rengi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Gözenek yapısı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Ekmek içi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tekstürü</a:t>
            </a: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Kimyasal analizler;, rutubet, kül, tuz oranı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gramaj kontrolü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1607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459422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Ekmek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2452436"/>
            <a:ext cx="10363826" cy="3424107"/>
          </a:xfrm>
        </p:spPr>
        <p:txBody>
          <a:bodyPr/>
          <a:lstStyle/>
          <a:p>
            <a:pPr marL="0" indent="0" algn="just">
              <a:buNone/>
            </a:pPr>
            <a:r>
              <a:rPr lang="tr-TR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Doğrudan hamur yapma yöntemi </a:t>
            </a:r>
          </a:p>
          <a:p>
            <a:pPr algn="just"/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Endüstriyel işletmelerin kullandığı geleneksel ekmek yapma yöntemidir.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Tüm bileşenler tek seferde karıştırılır ve yoğurulur. </a:t>
            </a: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4956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Ekmek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Kitle fermantasyonu</a:t>
            </a: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Hamur yoğrulduktan sonra optimum süre olgunlaşmaya bırakılır.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En uygun fermantasyon sıcaklığı; 28-32 ºC 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En uygun fermantasyon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; 4.7</a:t>
            </a:r>
          </a:p>
          <a:p>
            <a:pPr marL="0" indent="0" algn="just">
              <a:buNone/>
            </a:pP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6220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Ekmek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fermantasyonunu etkileyen faktörler</a:t>
            </a:r>
          </a:p>
          <a:p>
            <a:pPr marL="0" indent="0" algn="just">
              <a:buNone/>
            </a:pP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Un kalitesi (Zayıf ve kuvvetli oluşu)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Katkı kullanımı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ekmek tipi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maya miktarı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Fermantasyon süresi </a:t>
            </a: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4299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Ekmek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2452436"/>
            <a:ext cx="10363826" cy="3424107"/>
          </a:xfrm>
        </p:spPr>
        <p:txBody>
          <a:bodyPr/>
          <a:lstStyle/>
          <a:p>
            <a:pPr marL="0" indent="0" algn="just">
              <a:buNone/>
            </a:pPr>
            <a:r>
              <a:rPr lang="tr-TR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indirekt</a:t>
            </a:r>
            <a:r>
              <a:rPr lang="tr-TR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hamur yapma yöntemi  (geciktirilmiş tuz metodu)</a:t>
            </a:r>
          </a:p>
          <a:p>
            <a:pPr marL="0" indent="0" algn="just">
              <a:buNone/>
            </a:pP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Un, su, katkı maddeleri karıştırılır ve yoğurulur. Ardından tuz eklenir ev yoğurulur. Ardından maya eklenir ve yoğurulur.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Kitle fermantasyon süresi daha uzundur. </a:t>
            </a: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0995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Ekmek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2452436"/>
            <a:ext cx="10363826" cy="34241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Ekşi hamur yöntemi</a:t>
            </a:r>
          </a:p>
          <a:p>
            <a:pPr marL="0" indent="0" algn="just">
              <a:buNone/>
            </a:pP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Ön hamur ve hamur devresi olarak 2 kısımdan oluşur. 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Bu yöntemle yapılan ekmeklerde aroma daha iyi gelişir.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Önce ekşi maya (ön hamur) elde edilir. </a:t>
            </a: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2601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Ekmek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2452436"/>
            <a:ext cx="10363826" cy="34241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Diğer yöntemler</a:t>
            </a:r>
          </a:p>
          <a:p>
            <a:pPr marL="0" indent="0" algn="just">
              <a:buNone/>
            </a:pP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1800" b="1" dirty="0">
                <a:latin typeface="Arial" panose="020B0604020202020204" pitchFamily="34" charset="0"/>
                <a:cs typeface="Arial" panose="020B0604020202020204" pitchFamily="34" charset="0"/>
              </a:rPr>
              <a:t>Sıvı ferment yöntemi</a:t>
            </a:r>
          </a:p>
          <a:p>
            <a:pPr algn="just">
              <a:buFont typeface="Wingdings" pitchFamily="2" charset="2"/>
              <a:buChar char="Ø"/>
            </a:pPr>
            <a:r>
              <a:rPr lang="tr-TR" sz="1800" b="1" dirty="0">
                <a:latin typeface="Arial" panose="020B0604020202020204" pitchFamily="34" charset="0"/>
                <a:cs typeface="Arial" panose="020B0604020202020204" pitchFamily="34" charset="0"/>
              </a:rPr>
              <a:t>Kısa süreli hamur yapma yöntemi</a:t>
            </a:r>
          </a:p>
          <a:p>
            <a:pPr algn="just">
              <a:buFont typeface="Wingdings" pitchFamily="2" charset="2"/>
              <a:buChar char="Ø"/>
            </a:pPr>
            <a:r>
              <a:rPr lang="tr-TR" sz="1800" b="1" dirty="0">
                <a:latin typeface="Arial" panose="020B0604020202020204" pitchFamily="34" charset="0"/>
                <a:cs typeface="Arial" panose="020B0604020202020204" pitchFamily="34" charset="0"/>
              </a:rPr>
              <a:t>Sürekli yoğurma yöntemi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1550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Ekmek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Hamurda yapılan kontroller</a:t>
            </a:r>
          </a:p>
          <a:p>
            <a:pPr marL="0" indent="0" algn="just">
              <a:buNone/>
            </a:pP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Hamur olgunluğu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Hamur sıcaklığı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Hamur kıvamı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Hamur direnci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3730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Ekmek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tr-TR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Hamur olgunlaşmama nedenleri; </a:t>
            </a:r>
          </a:p>
          <a:p>
            <a:pPr marL="0" indent="0" algn="just">
              <a:buNone/>
            </a:pP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Yetersiz maya miktarı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Yetersiz ilk fermantasyon süresi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Yetersiz buhar odasında bekleme süresi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Yumuşak hamur hazırlama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Uzun süre yoğurma ile glütenin parçalanması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Düşük sıcaklık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Zayıf un kullanımı</a:t>
            </a:r>
          </a:p>
          <a:p>
            <a:pPr algn="just"/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6490920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1242</TotalTime>
  <Words>253</Words>
  <Application>Microsoft Macintosh PowerPoint</Application>
  <PresentationFormat>Geniş ekran</PresentationFormat>
  <Paragraphs>72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Tw Cen MT</vt:lpstr>
      <vt:lpstr>Verdana</vt:lpstr>
      <vt:lpstr>Wingdings</vt:lpstr>
      <vt:lpstr>Damla</vt:lpstr>
      <vt:lpstr>TAHIL TEKNOLOJİSİ</vt:lpstr>
      <vt:lpstr>Ekmek üretimi</vt:lpstr>
      <vt:lpstr>Ekmek üretimi</vt:lpstr>
      <vt:lpstr>Ekmek üretimi</vt:lpstr>
      <vt:lpstr>Ekmek üretimi</vt:lpstr>
      <vt:lpstr>Ekmek üretimi</vt:lpstr>
      <vt:lpstr>Ekmek üretimi</vt:lpstr>
      <vt:lpstr>Ekmek üretimi</vt:lpstr>
      <vt:lpstr>Ekmek üretimi</vt:lpstr>
      <vt:lpstr>Ekmek üretimi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259</cp:revision>
  <dcterms:created xsi:type="dcterms:W3CDTF">2019-09-25T12:44:30Z</dcterms:created>
  <dcterms:modified xsi:type="dcterms:W3CDTF">2020-01-23T08:16:57Z</dcterms:modified>
</cp:coreProperties>
</file>