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4" r:id="rId9"/>
    <p:sldId id="288" r:id="rId10"/>
    <p:sldId id="289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/>
    <p:restoredTop sz="92943"/>
  </p:normalViewPr>
  <p:slideViewPr>
    <p:cSldViewPr snapToGrid="0">
      <p:cViewPr varScale="1">
        <p:scale>
          <a:sx n="105" d="100"/>
          <a:sy n="105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TAHIL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90694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Kalite kontrol; 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Ekmek hacmi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Kabuk özellikleri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Simetri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Ekmek içi rengi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Gözenek yapısı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Ekmek içi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tekstürü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Kimyasal analizler;, rutubet, kül, tuz oranı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gramaj kontrolü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1607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245243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Doğrudan hamur yapma yöntemi </a:t>
            </a:r>
          </a:p>
          <a:p>
            <a:pPr algn="just"/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Endüstriyel işletmelerin kullandığı geleneksel ekmek yapma yöntemidir.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Tüm bileşenler tek seferde karıştırılır ve yoğurulur. 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495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Kitle fermantasyonu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Hamur yoğrulduktan sonra optimum süre olgunlaşmaya bırakılır.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En uygun fermantasyon sıcaklığı; 28-32 ºC 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En uygun fermantasyon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; 4.7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622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fermantasyonunu etkileyen faktörler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Un kalitesi (Zayıf ve kuvvetli oluşu)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Katkı kullanımı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ekmek tipi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maya miktarı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Fermantasyon süresi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299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2452436"/>
            <a:ext cx="10363826" cy="3424107"/>
          </a:xfrm>
        </p:spPr>
        <p:txBody>
          <a:bodyPr/>
          <a:lstStyle/>
          <a:p>
            <a:pPr marL="0" indent="0" algn="just">
              <a:buNone/>
            </a:pPr>
            <a:r>
              <a:rPr lang="tr-TR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indirekt</a:t>
            </a: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hamur yapma yöntemi  (geciktirilmiş tuz metodu)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Un, su, katkı maddeleri karıştırılır ve yoğurulur. Ardından tuz eklenir ev yoğurulur. Ardından maya eklenir ve yoğurulur.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Kitle fermantasyon süresi daha uzundur. 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099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2452436"/>
            <a:ext cx="10363826" cy="34241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Ekşi hamur yöntemi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Ön hamur ve hamur devresi olarak 2 kısımdan oluşur. 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Bu yöntemle yapılan ekmeklerde aroma daha iyi gelişir.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Önce ekşi maya (ön hamur) elde edilir. 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260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2452436"/>
            <a:ext cx="10363826" cy="34241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Diğer yöntemler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Sıvı ferment yöntemi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Kısa süreli hamur yapma yöntemi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Sürekli yoğurma yöntemi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1550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Hamurda yapılan kontroller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Hamur olgunluğu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Hamur sıcaklığı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Hamur kıvamı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Hamur direnci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373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Hamur olgunlaşmama nedenleri; </a:t>
            </a:r>
          </a:p>
          <a:p>
            <a:pPr marL="0" indent="0"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Yetersiz maya miktarı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Yetersiz ilk fermantasyon süresi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Yetersiz buhar odasında bekleme süresi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Yumuşak hamur hazırlama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Uzun süre yoğurma ile glütenin parçalanması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Düşük sıcaklık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Zayıf un kullanımı</a:t>
            </a:r>
          </a:p>
          <a:p>
            <a:pPr algn="just"/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49092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253</Words>
  <Application>Microsoft Macintosh PowerPoint</Application>
  <PresentationFormat>Geniş ekran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Verdana</vt:lpstr>
      <vt:lpstr>Wingdings</vt:lpstr>
      <vt:lpstr>Damla</vt:lpstr>
      <vt:lpstr>TAHIL TEKNOLOJİSİ</vt:lpstr>
      <vt:lpstr>Ekmek üretimi</vt:lpstr>
      <vt:lpstr>Ekmek üretimi</vt:lpstr>
      <vt:lpstr>Ekmek üretimi</vt:lpstr>
      <vt:lpstr>Ekmek üretimi</vt:lpstr>
      <vt:lpstr>Ekmek üretimi</vt:lpstr>
      <vt:lpstr>Ekmek üretimi</vt:lpstr>
      <vt:lpstr>Ekmek üretimi</vt:lpstr>
      <vt:lpstr>Ekmek üretimi</vt:lpstr>
      <vt:lpstr>Ekmek üretimi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259</cp:revision>
  <dcterms:created xsi:type="dcterms:W3CDTF">2019-09-25T12:44:30Z</dcterms:created>
  <dcterms:modified xsi:type="dcterms:W3CDTF">2020-01-23T08:16:57Z</dcterms:modified>
</cp:coreProperties>
</file>