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73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859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7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107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88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061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240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135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01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9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44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31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50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68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95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02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2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11.03.2019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583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Humerus</a:t>
            </a:r>
            <a:r>
              <a:rPr lang="tr-TR" dirty="0" smtClean="0"/>
              <a:t> </a:t>
            </a:r>
            <a:r>
              <a:rPr lang="tr-TR" dirty="0" err="1" smtClean="0"/>
              <a:t>radıus</a:t>
            </a:r>
            <a:r>
              <a:rPr lang="tr-TR" dirty="0" smtClean="0"/>
              <a:t> </a:t>
            </a:r>
            <a:r>
              <a:rPr lang="tr-TR" dirty="0" err="1" smtClean="0"/>
              <a:t>ulna</a:t>
            </a:r>
            <a:r>
              <a:rPr lang="tr-TR" dirty="0" smtClean="0"/>
              <a:t>, </a:t>
            </a:r>
            <a:r>
              <a:rPr lang="tr-TR" dirty="0" err="1" smtClean="0"/>
              <a:t>carpal</a:t>
            </a:r>
            <a:r>
              <a:rPr lang="tr-TR" dirty="0" smtClean="0"/>
              <a:t> bone </a:t>
            </a:r>
            <a:r>
              <a:rPr lang="tr-TR" dirty="0" err="1" smtClean="0"/>
              <a:t>fractures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Dr. murat calıskan </a:t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888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162880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Chest injuries, particularly pneumothorax, are common</a:t>
            </a:r>
          </a:p>
          <a:p>
            <a:pPr algn="just"/>
            <a:r>
              <a:rPr lang="en-US" dirty="0"/>
              <a:t>complications of humeral fractures. </a:t>
            </a:r>
            <a:endParaRPr lang="tr-TR" dirty="0" smtClean="0"/>
          </a:p>
          <a:p>
            <a:pPr algn="just"/>
            <a:r>
              <a:rPr lang="en-US" dirty="0" smtClean="0"/>
              <a:t>Other </a:t>
            </a:r>
            <a:r>
              <a:rPr lang="en-US" dirty="0"/>
              <a:t>possibilities</a:t>
            </a:r>
          </a:p>
          <a:p>
            <a:pPr algn="just"/>
            <a:r>
              <a:rPr lang="en-US" dirty="0"/>
              <a:t>include intrapulmonary </a:t>
            </a:r>
            <a:r>
              <a:rPr lang="en-US" dirty="0" err="1"/>
              <a:t>haemorrhage</a:t>
            </a:r>
            <a:r>
              <a:rPr lang="en-US" dirty="0"/>
              <a:t>,</a:t>
            </a:r>
          </a:p>
          <a:p>
            <a:pPr algn="just"/>
            <a:r>
              <a:rPr lang="en-US" dirty="0"/>
              <a:t>diaphragmatic rupture, rib fractures and occasionally</a:t>
            </a:r>
          </a:p>
          <a:p>
            <a:pPr algn="just"/>
            <a:r>
              <a:rPr lang="en-US" dirty="0" err="1"/>
              <a:t>chylothorax</a:t>
            </a:r>
            <a:r>
              <a:rPr lang="en-US" dirty="0"/>
              <a:t>. A careful clinical and radiological examination</a:t>
            </a:r>
          </a:p>
          <a:p>
            <a:pPr algn="just"/>
            <a:r>
              <a:rPr lang="en-US" dirty="0"/>
              <a:t>should be done to check for chest </a:t>
            </a:r>
            <a:r>
              <a:rPr lang="en-US" dirty="0" err="1"/>
              <a:t>inj</a:t>
            </a:r>
            <a:r>
              <a:rPr lang="en-US" dirty="0"/>
              <a:t> </a:t>
            </a:r>
            <a:r>
              <a:rPr lang="en-US" dirty="0" err="1"/>
              <a:t>uries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en-US" dirty="0"/>
          </a:p>
          <a:p>
            <a:pPr algn="just"/>
            <a:r>
              <a:rPr lang="en-US" dirty="0"/>
              <a:t>The patient's condition should be stabilized before</a:t>
            </a:r>
          </a:p>
          <a:p>
            <a:pPr algn="just"/>
            <a:r>
              <a:rPr lang="en-US" dirty="0"/>
              <a:t>embarking on fracture fixation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WARNING</a:t>
            </a:r>
          </a:p>
          <a:p>
            <a:pPr algn="just"/>
            <a:r>
              <a:rPr lang="en-US" dirty="0"/>
              <a:t>Humeral fractures are frequently</a:t>
            </a:r>
          </a:p>
          <a:p>
            <a:pPr algn="just"/>
            <a:r>
              <a:rPr lang="en-US" dirty="0"/>
              <a:t>accompanied by chest injuries.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423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27584" y="2136339"/>
            <a:ext cx="603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Fractures of the proximal </a:t>
            </a:r>
            <a:r>
              <a:rPr lang="en-US" dirty="0" err="1" smtClean="0"/>
              <a:t>metaphyseal</a:t>
            </a:r>
            <a:r>
              <a:rPr lang="tr-TR" dirty="0" smtClean="0"/>
              <a:t> </a:t>
            </a:r>
            <a:r>
              <a:rPr lang="en-US" dirty="0" smtClean="0"/>
              <a:t>region</a:t>
            </a:r>
            <a:endParaRPr lang="tr-TR" dirty="0" smtClean="0"/>
          </a:p>
          <a:p>
            <a:endParaRPr lang="tr-TR" dirty="0"/>
          </a:p>
          <a:p>
            <a:endParaRPr lang="en-US" dirty="0"/>
          </a:p>
          <a:p>
            <a:r>
              <a:rPr lang="en-US" dirty="0"/>
              <a:t>Uncommon</a:t>
            </a:r>
          </a:p>
          <a:p>
            <a:r>
              <a:rPr lang="en-US" dirty="0"/>
              <a:t>Usually transverse and impacted</a:t>
            </a:r>
          </a:p>
          <a:p>
            <a:r>
              <a:rPr lang="en-US" dirty="0"/>
              <a:t>Nutritional secondary hyperparathyroidism in</a:t>
            </a:r>
          </a:p>
          <a:p>
            <a:r>
              <a:rPr lang="en-US" dirty="0"/>
              <a:t>pups or osteosarcoma formation in adults are</a:t>
            </a:r>
          </a:p>
          <a:p>
            <a:r>
              <a:rPr lang="en-US" dirty="0"/>
              <a:t>predisposing factors.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784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74434"/>
            <a:ext cx="4968552" cy="39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1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51520" y="335846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Additional exposure for lateral plating</a:t>
            </a:r>
          </a:p>
          <a:p>
            <a:r>
              <a:rPr lang="en-US" dirty="0"/>
              <a:t>Exposure of the humeral shaft is as described above, but in</a:t>
            </a:r>
          </a:p>
          <a:p>
            <a:r>
              <a:rPr lang="en-US" dirty="0"/>
              <a:t>addition the brachia </a:t>
            </a:r>
            <a:r>
              <a:rPr lang="en-US" dirty="0" err="1"/>
              <a:t>lis</a:t>
            </a:r>
            <a:r>
              <a:rPr lang="en-US" dirty="0"/>
              <a:t> muscle and the radial nerve are</a:t>
            </a:r>
          </a:p>
          <a:p>
            <a:r>
              <a:rPr lang="en-US" dirty="0"/>
              <a:t>mobilized so that the plate can be slid beneath them on the</a:t>
            </a:r>
          </a:p>
          <a:p>
            <a:r>
              <a:rPr lang="en-US" dirty="0"/>
              <a:t>lateral side </a:t>
            </a:r>
            <a:r>
              <a:rPr lang="en-US" dirty="0" err="1"/>
              <a:t>ofthe</a:t>
            </a:r>
            <a:r>
              <a:rPr lang="en-US" dirty="0"/>
              <a:t> </a:t>
            </a:r>
            <a:r>
              <a:rPr lang="en-US" dirty="0" err="1"/>
              <a:t>humerus</a:t>
            </a:r>
            <a:r>
              <a:rPr lang="en-US" dirty="0"/>
              <a:t> (Figure 15.17). The origin </a:t>
            </a:r>
            <a:r>
              <a:rPr lang="en-US" dirty="0" err="1"/>
              <a:t>ofthe</a:t>
            </a:r>
            <a:endParaRPr lang="en-US" dirty="0"/>
          </a:p>
          <a:p>
            <a:r>
              <a:rPr lang="en-US" dirty="0"/>
              <a:t>extensor carpi </a:t>
            </a:r>
            <a:r>
              <a:rPr lang="en-US" dirty="0" err="1"/>
              <a:t>radialis</a:t>
            </a:r>
            <a:r>
              <a:rPr lang="en-US" dirty="0"/>
              <a:t> muscle is freed from the lateral</a:t>
            </a:r>
          </a:p>
          <a:p>
            <a:r>
              <a:rPr lang="en-US" dirty="0"/>
              <a:t>condyle to complete exposure of the distal </a:t>
            </a:r>
            <a:r>
              <a:rPr lang="en-US" dirty="0" err="1"/>
              <a:t>humerus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r>
              <a:rPr lang="en-US" dirty="0"/>
              <a:t>WARNING</a:t>
            </a:r>
          </a:p>
          <a:p>
            <a:r>
              <a:rPr lang="en-US" dirty="0"/>
              <a:t>Fracture reduction and insertion of implants,</a:t>
            </a:r>
          </a:p>
          <a:p>
            <a:r>
              <a:rPr lang="en-US" dirty="0"/>
              <a:t>especially in comminuted fractures, is not easy</a:t>
            </a:r>
          </a:p>
          <a:p>
            <a:r>
              <a:rPr lang="en-US" dirty="0"/>
              <a:t>and the inexperienced surgeon should consider</a:t>
            </a:r>
          </a:p>
          <a:p>
            <a:r>
              <a:rPr lang="en-US" dirty="0"/>
              <a:t>referring such cases to a specialist for treatment.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616" y="3531102"/>
            <a:ext cx="3456384" cy="33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0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58288"/>
            <a:ext cx="2023395" cy="262938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69269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Kaynakça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575" y="2282606"/>
            <a:ext cx="1850833" cy="26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0146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198</Words>
  <Application>Microsoft Office PowerPoint</Application>
  <PresentationFormat>Ekran Gösterisi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Dilim</vt:lpstr>
      <vt:lpstr>Humerus radıus ulna, carpal bone fractures  Dr. murat calıskan  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Humerus radıus ulna, carpal bone fractures  Dr. murat calıskan  </dc:title>
  <dc:creator>DEPO</dc:creator>
  <cp:lastModifiedBy>murat calıskan</cp:lastModifiedBy>
  <cp:revision>3</cp:revision>
  <dcterms:created xsi:type="dcterms:W3CDTF">2019-03-11T09:58:07Z</dcterms:created>
  <dcterms:modified xsi:type="dcterms:W3CDTF">2019-03-11T10:40:12Z</dcterms:modified>
</cp:coreProperties>
</file>