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Famıly</a:t>
            </a:r>
            <a:r>
              <a:rPr lang="tr-TR" dirty="0"/>
              <a:t> LAW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General </a:t>
            </a:r>
            <a:r>
              <a:rPr lang="tr-TR" dirty="0" err="1"/>
              <a:t>consequences</a:t>
            </a:r>
            <a:r>
              <a:rPr lang="tr-TR" dirty="0"/>
              <a:t> of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unıon</a:t>
            </a:r>
            <a:r>
              <a:rPr lang="tr-TR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General </a:t>
            </a:r>
            <a:r>
              <a:rPr lang="tr-TR" dirty="0" err="1"/>
              <a:t>consequences</a:t>
            </a:r>
            <a:r>
              <a:rPr lang="tr-TR" dirty="0"/>
              <a:t> of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unıon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Introduction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organization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protection</a:t>
            </a:r>
            <a:r>
              <a:rPr lang="tr-TR" dirty="0"/>
              <a:t> of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69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General </a:t>
            </a:r>
            <a:r>
              <a:rPr lang="tr-TR" dirty="0" err="1"/>
              <a:t>consequences</a:t>
            </a:r>
            <a:r>
              <a:rPr lang="tr-TR" dirty="0"/>
              <a:t> of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unıon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general </a:t>
            </a:r>
            <a:r>
              <a:rPr lang="tr-TR" dirty="0" err="1"/>
              <a:t>provisions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in general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organisation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protection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organisation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 </a:t>
            </a:r>
            <a:r>
              <a:rPr lang="tr-TR" dirty="0" err="1"/>
              <a:t>arising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obey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fullfill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 </a:t>
            </a:r>
            <a:r>
              <a:rPr lang="tr-TR" dirty="0" err="1"/>
              <a:t>depends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mutual</a:t>
            </a:r>
            <a:r>
              <a:rPr lang="tr-TR" dirty="0"/>
              <a:t> </a:t>
            </a:r>
            <a:r>
              <a:rPr lang="tr-TR" dirty="0" err="1"/>
              <a:t>respect</a:t>
            </a:r>
            <a:r>
              <a:rPr lang="tr-TR" dirty="0"/>
              <a:t>, </a:t>
            </a:r>
            <a:r>
              <a:rPr lang="tr-TR" dirty="0" err="1"/>
              <a:t>love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duties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contribute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needs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 </a:t>
            </a:r>
            <a:r>
              <a:rPr lang="tr-TR" dirty="0" err="1"/>
              <a:t>commonly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8167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General </a:t>
            </a:r>
            <a:r>
              <a:rPr lang="tr-TR" dirty="0" err="1"/>
              <a:t>consequences</a:t>
            </a:r>
            <a:r>
              <a:rPr lang="tr-TR" dirty="0"/>
              <a:t> of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unıon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 is a </a:t>
            </a:r>
            <a:r>
              <a:rPr lang="tr-TR" dirty="0" err="1"/>
              <a:t>part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personality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.</a:t>
            </a:r>
          </a:p>
          <a:p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attack</a:t>
            </a:r>
            <a:r>
              <a:rPr lang="tr-TR" dirty="0"/>
              <a:t>/</a:t>
            </a:r>
            <a:r>
              <a:rPr lang="tr-TR" dirty="0" err="1"/>
              <a:t>violatiion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unmion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made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’ </a:t>
            </a:r>
            <a:r>
              <a:rPr lang="tr-TR" dirty="0" err="1"/>
              <a:t>personality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organisation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 </a:t>
            </a:r>
            <a:r>
              <a:rPr lang="tr-TR" dirty="0" err="1"/>
              <a:t>commonly</a:t>
            </a:r>
            <a:r>
              <a:rPr lang="tr-TR" dirty="0"/>
              <a:t>.</a:t>
            </a:r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loyalty</a:t>
            </a:r>
            <a:r>
              <a:rPr lang="tr-TR" dirty="0"/>
              <a:t> </a:t>
            </a:r>
            <a:r>
              <a:rPr lang="tr-TR" dirty="0" err="1"/>
              <a:t>obligation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. </a:t>
            </a:r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obligaon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aid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 as </a:t>
            </a:r>
            <a:r>
              <a:rPr lang="tr-TR" dirty="0" err="1"/>
              <a:t>part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common</a:t>
            </a:r>
            <a:r>
              <a:rPr lang="tr-TR" dirty="0"/>
              <a:t> life.</a:t>
            </a:r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obligaon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share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clearification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4340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General </a:t>
            </a:r>
            <a:r>
              <a:rPr lang="tr-TR" dirty="0" err="1"/>
              <a:t>consequences</a:t>
            </a:r>
            <a:r>
              <a:rPr lang="tr-TR" dirty="0"/>
              <a:t> of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unıon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Wife’s</a:t>
            </a:r>
            <a:r>
              <a:rPr lang="tr-TR" dirty="0"/>
              <a:t> </a:t>
            </a:r>
            <a:r>
              <a:rPr lang="tr-TR" dirty="0" err="1"/>
              <a:t>surname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surname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wife</a:t>
            </a:r>
            <a:r>
              <a:rPr lang="tr-TR" dirty="0"/>
              <a:t> 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change</a:t>
            </a:r>
            <a:r>
              <a:rPr lang="tr-TR" dirty="0"/>
              <a:t>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is </a:t>
            </a:r>
            <a:r>
              <a:rPr lang="tr-TR" dirty="0" err="1"/>
              <a:t>concluded</a:t>
            </a:r>
            <a:r>
              <a:rPr lang="tr-TR" dirty="0"/>
              <a:t>.</a:t>
            </a:r>
          </a:p>
          <a:p>
            <a:r>
              <a:rPr lang="tr-TR" dirty="0"/>
              <a:t>But </a:t>
            </a:r>
            <a:r>
              <a:rPr lang="tr-TR" dirty="0" err="1"/>
              <a:t>she</a:t>
            </a:r>
            <a:r>
              <a:rPr lang="tr-TR" dirty="0"/>
              <a:t> can ask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officer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çivil </a:t>
            </a:r>
            <a:r>
              <a:rPr lang="tr-TR" dirty="0" err="1"/>
              <a:t>registry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she</a:t>
            </a:r>
            <a:r>
              <a:rPr lang="tr-TR" dirty="0"/>
              <a:t> </a:t>
            </a:r>
            <a:r>
              <a:rPr lang="tr-TR" dirty="0" err="1"/>
              <a:t>wants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previous</a:t>
            </a:r>
            <a:r>
              <a:rPr lang="tr-TR" dirty="0"/>
              <a:t> </a:t>
            </a:r>
            <a:r>
              <a:rPr lang="tr-TR" dirty="0" err="1"/>
              <a:t>surname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nwe</a:t>
            </a:r>
            <a:r>
              <a:rPr lang="tr-TR" dirty="0"/>
              <a:t> </a:t>
            </a:r>
            <a:r>
              <a:rPr lang="tr-TR" dirty="0" err="1"/>
              <a:t>surname</a:t>
            </a:r>
            <a:r>
              <a:rPr lang="tr-TR" dirty="0"/>
              <a:t> </a:t>
            </a:r>
            <a:r>
              <a:rPr lang="tr-TR" dirty="0" err="1"/>
              <a:t>jointly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livingplace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livingplace</a:t>
            </a:r>
            <a:r>
              <a:rPr lang="tr-TR" dirty="0"/>
              <a:t> is </a:t>
            </a:r>
            <a:r>
              <a:rPr lang="tr-TR" dirty="0" err="1"/>
              <a:t>decided</a:t>
            </a:r>
            <a:r>
              <a:rPr lang="tr-TR" dirty="0"/>
              <a:t> </a:t>
            </a:r>
            <a:r>
              <a:rPr lang="tr-TR" dirty="0" err="1"/>
              <a:t>jointly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.</a:t>
            </a:r>
          </a:p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 is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«</a:t>
            </a:r>
            <a:r>
              <a:rPr lang="tr-TR" dirty="0" err="1"/>
              <a:t>living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»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0990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General </a:t>
            </a:r>
            <a:r>
              <a:rPr lang="tr-TR" dirty="0" err="1"/>
              <a:t>consequences</a:t>
            </a:r>
            <a:r>
              <a:rPr lang="tr-TR" dirty="0"/>
              <a:t> of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unıon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obligation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join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expensese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unin</a:t>
            </a:r>
            <a:r>
              <a:rPr lang="tr-TR" dirty="0"/>
              <a:t> is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another</a:t>
            </a:r>
            <a:r>
              <a:rPr lang="tr-TR" dirty="0"/>
              <a:t> </a:t>
            </a:r>
            <a:r>
              <a:rPr lang="tr-TR" dirty="0" err="1"/>
              <a:t>obligation</a:t>
            </a:r>
            <a:r>
              <a:rPr lang="tr-TR" dirty="0"/>
              <a:t>.</a:t>
            </a:r>
          </a:p>
          <a:p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 has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authority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represent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.</a:t>
            </a:r>
          </a:p>
          <a:p>
            <a:r>
              <a:rPr lang="tr-TR" dirty="0" err="1"/>
              <a:t>Protection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can ask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necessary</a:t>
            </a:r>
            <a:r>
              <a:rPr lang="tr-TR" dirty="0"/>
              <a:t> </a:t>
            </a:r>
            <a:r>
              <a:rPr lang="tr-TR" dirty="0" err="1"/>
              <a:t>precautions</a:t>
            </a:r>
            <a:r>
              <a:rPr lang="tr-TR" dirty="0"/>
              <a:t> in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protect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.</a:t>
            </a:r>
          </a:p>
          <a:p>
            <a:r>
              <a:rPr lang="tr-TR" dirty="0" err="1"/>
              <a:t>They</a:t>
            </a:r>
            <a:r>
              <a:rPr lang="tr-TR" dirty="0"/>
              <a:t> can </a:t>
            </a:r>
            <a:r>
              <a:rPr lang="tr-TR" dirty="0" err="1"/>
              <a:t>apply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jointly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seperately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warn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duties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7798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General </a:t>
            </a:r>
            <a:r>
              <a:rPr lang="tr-TR" dirty="0" err="1"/>
              <a:t>consequences</a:t>
            </a:r>
            <a:r>
              <a:rPr lang="tr-TR" dirty="0"/>
              <a:t> of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unıon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can </a:t>
            </a:r>
            <a:r>
              <a:rPr lang="tr-TR" dirty="0" err="1"/>
              <a:t>decide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a break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conjugal</a:t>
            </a:r>
            <a:r>
              <a:rPr lang="tr-TR" dirty="0"/>
              <a:t> life.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necessary</a:t>
            </a:r>
            <a:r>
              <a:rPr lang="tr-TR" dirty="0"/>
              <a:t> </a:t>
            </a:r>
            <a:r>
              <a:rPr lang="tr-TR" dirty="0" err="1"/>
              <a:t>precautions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status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.</a:t>
            </a:r>
          </a:p>
          <a:p>
            <a:r>
              <a:rPr lang="tr-TR" dirty="0" err="1"/>
              <a:t>They</a:t>
            </a:r>
            <a:r>
              <a:rPr lang="tr-TR" dirty="0"/>
              <a:t> can </a:t>
            </a:r>
            <a:r>
              <a:rPr lang="tr-TR" dirty="0" err="1"/>
              <a:t>apply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jointly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seperately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warn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duties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447489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440</TotalTime>
  <Words>402</Words>
  <Application>Microsoft Macintosh PowerPoint</Application>
  <PresentationFormat>Geniş ekran</PresentationFormat>
  <Paragraphs>40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Galeri</vt:lpstr>
      <vt:lpstr>Famıly LAW</vt:lpstr>
      <vt:lpstr>General consequences of marital unıon 1</vt:lpstr>
      <vt:lpstr>General consequences of marital unıon 1</vt:lpstr>
      <vt:lpstr>General consequences of marital unıon 1</vt:lpstr>
      <vt:lpstr>General consequences of marital unıon 1</vt:lpstr>
      <vt:lpstr>General consequences of marital unıon 1</vt:lpstr>
      <vt:lpstr>General consequences of marital unıon 1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120</cp:revision>
  <dcterms:created xsi:type="dcterms:W3CDTF">2020-10-13T17:05:39Z</dcterms:created>
  <dcterms:modified xsi:type="dcterms:W3CDTF">2021-03-24T09:50:16Z</dcterms:modified>
</cp:coreProperties>
</file>