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906000" cy="6858000" type="A4"/>
  <p:notesSz cx="68580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18652-0527-4F62-B697-2F309FD6FD75}" type="datetimeFigureOut">
              <a:rPr lang="en-US" smtClean="0"/>
              <a:t>3/22/2020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3BC12-FBFD-44FA-B65D-CE0E18C8F6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426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B18652-0527-4F62-B697-2F309FD6FD75}" type="datetimeFigureOut">
              <a:rPr lang="en-US" smtClean="0"/>
              <a:t>3/22/2020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93BC12-FBFD-44FA-B65D-CE0E18C8F6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526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742950" rtl="0" eaLnBrk="1" latinLnBrk="0" hangingPunct="1">
        <a:lnSpc>
          <a:spcPct val="90000"/>
        </a:lnSpc>
        <a:spcBef>
          <a:spcPct val="0"/>
        </a:spcBef>
        <a:buNone/>
        <a:defRPr sz="35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738" indent="-185738" algn="l" defTabSz="742950" rtl="0" eaLnBrk="1" latinLnBrk="0" hangingPunct="1">
        <a:lnSpc>
          <a:spcPct val="90000"/>
        </a:lnSpc>
        <a:spcBef>
          <a:spcPts val="813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286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3pPr>
      <a:lvl4pPr marL="13001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6716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20431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5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60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5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1507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Re’sen vergi tarhı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767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Verginin İdarece Tarhı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2791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i="1" smtClean="0"/>
              <a:t>İhbarname esası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3803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Verginin tebliği 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5915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Verginin tahakkuku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5421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Verginin tahsili 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2095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Vergilendirme süreci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6892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Vergiyi doğuran olay</a:t>
            </a:r>
            <a:endParaRPr lang="tr-TR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7783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Vergi matrahının belirlenmesi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9519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Vergi matrahının belirlenmesi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7414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Verginin tarhı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0940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Verginin tarhı 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697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İkmalen vergi tarhı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2971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Re’sen vergi tarhı 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3250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</Words>
  <Application>Microsoft Office PowerPoint</Application>
  <PresentationFormat>A4 Paper (210x297 mm)</PresentationFormat>
  <Paragraphs>14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PowerPoint Presentation</vt:lpstr>
      <vt:lpstr>Vergilendirme süreci</vt:lpstr>
      <vt:lpstr>Vergiyi doğuran olay</vt:lpstr>
      <vt:lpstr>Vergi matrahının belirlenmesi</vt:lpstr>
      <vt:lpstr>Vergi matrahının belirlenmesi</vt:lpstr>
      <vt:lpstr>Verginin tarhı</vt:lpstr>
      <vt:lpstr>Verginin tarhı </vt:lpstr>
      <vt:lpstr>İkmalen vergi tarhı</vt:lpstr>
      <vt:lpstr>Re’sen vergi tarhı </vt:lpstr>
      <vt:lpstr>Re’sen vergi tarhı</vt:lpstr>
      <vt:lpstr>Verginin İdarece Tarhı</vt:lpstr>
      <vt:lpstr>İhbarname esası</vt:lpstr>
      <vt:lpstr>Verginin tebliği </vt:lpstr>
      <vt:lpstr>Verginin tahakkuku</vt:lpstr>
      <vt:lpstr>Verginin tahsili 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Semih OZ</dc:creator>
  <cp:lastModifiedBy>Semih OZ</cp:lastModifiedBy>
  <cp:revision>1</cp:revision>
  <dcterms:created xsi:type="dcterms:W3CDTF">2020-03-22T19:20:43Z</dcterms:created>
  <dcterms:modified xsi:type="dcterms:W3CDTF">2020-03-22T19:20:43Z</dcterms:modified>
</cp:coreProperties>
</file>