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906000" cy="6858000" type="A4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8652-0527-4F62-B697-2F309FD6FD7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BC12-FBFD-44FA-B65D-CE0E18C8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2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18652-0527-4F62-B697-2F309FD6FD7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BC12-FBFD-44FA-B65D-CE0E18C8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5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Re’sen vergi tarhı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Verginin İdarece Tarhı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7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i="1" smtClean="0"/>
              <a:t>İhbarname esası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8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Verginin tebliği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9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Verginin tahakkuku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42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Verginin tahsili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0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Vergilendirme süreci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8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Vergiyi doğuran olay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7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matrahının belirlenmesi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5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matrahının belirlenmesi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4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Verginin tarhı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9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Verginin tarhı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İkmalen vergi tarhı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9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Re’sen vergi tarhı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25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A4 Paper (210x297 mm)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Vergilendirme süreci</vt:lpstr>
      <vt:lpstr>Vergiyi doğuran olay</vt:lpstr>
      <vt:lpstr>Vergi matrahının belirlenmesi</vt:lpstr>
      <vt:lpstr>Vergi matrahının belirlenmesi</vt:lpstr>
      <vt:lpstr>Verginin tarhı</vt:lpstr>
      <vt:lpstr>Verginin tarhı </vt:lpstr>
      <vt:lpstr>İkmalen vergi tarhı</vt:lpstr>
      <vt:lpstr>Re’sen vergi tarhı </vt:lpstr>
      <vt:lpstr>Re’sen vergi tarhı</vt:lpstr>
      <vt:lpstr>Verginin İdarece Tarhı</vt:lpstr>
      <vt:lpstr>İhbarname esası</vt:lpstr>
      <vt:lpstr>Verginin tebliği </vt:lpstr>
      <vt:lpstr>Verginin tahakkuku</vt:lpstr>
      <vt:lpstr>Verginin tahsili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Semih OZ</dc:creator>
  <cp:lastModifiedBy>Semih OZ</cp:lastModifiedBy>
  <cp:revision>1</cp:revision>
  <dcterms:created xsi:type="dcterms:W3CDTF">2020-03-22T19:20:43Z</dcterms:created>
  <dcterms:modified xsi:type="dcterms:W3CDTF">2020-03-22T19:20:43Z</dcterms:modified>
</cp:coreProperties>
</file>