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4" r:id="rId7"/>
    <p:sldId id="260" r:id="rId8"/>
    <p:sldId id="261" r:id="rId9"/>
    <p:sldId id="267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72039-A47F-4A8B-A31B-027EA8DF46A4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020E8-A2D1-40B9-93EF-656564A1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0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20E8-A2D1-40B9-93EF-656564A1A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3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Kaynakça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Özkan</a:t>
            </a:r>
            <a:r>
              <a:rPr lang="en-US" dirty="0"/>
              <a:t>, Y.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Gökçearslan</a:t>
            </a:r>
            <a:r>
              <a:rPr lang="en-US" dirty="0"/>
              <a:t> </a:t>
            </a:r>
            <a:r>
              <a:rPr lang="en-US" dirty="0" err="1"/>
              <a:t>Çifci</a:t>
            </a:r>
            <a:r>
              <a:rPr lang="en-US" dirty="0"/>
              <a:t>, E. (2012) Sosyal </a:t>
            </a:r>
            <a:r>
              <a:rPr lang="en-US" dirty="0" err="1"/>
              <a:t>Hizmette</a:t>
            </a:r>
            <a:r>
              <a:rPr lang="en-US" dirty="0"/>
              <a:t> 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Uygulamalar</a:t>
            </a:r>
            <a:r>
              <a:rPr lang="en-US" dirty="0"/>
              <a:t>: Sosyal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İrdelenmesi</a:t>
            </a:r>
            <a:r>
              <a:rPr lang="en-US" dirty="0"/>
              <a:t>,  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Sosyal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Dergisi</a:t>
            </a:r>
            <a:r>
              <a:rPr lang="en-US" dirty="0"/>
              <a:t> 23(1) :149-160.</a:t>
            </a:r>
            <a:endParaRPr lang="en-US" dirty="0" smtClean="0"/>
          </a:p>
          <a:p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Sosyal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0815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Kanıta </a:t>
            </a:r>
            <a:r>
              <a:rPr lang="en-US" b="1" dirty="0" err="1" smtClean="0"/>
              <a:t>Dayalı</a:t>
            </a:r>
            <a:r>
              <a:rPr lang="en-US" b="1" dirty="0" smtClean="0"/>
              <a:t> </a:t>
            </a:r>
            <a:r>
              <a:rPr lang="en-US" b="1" dirty="0" err="1" smtClean="0"/>
              <a:t>Uygulama</a:t>
            </a:r>
            <a:r>
              <a:rPr lang="en-US" b="1" dirty="0" smtClean="0"/>
              <a:t> </a:t>
            </a:r>
            <a:r>
              <a:rPr lang="en-US" b="1" dirty="0" err="1" smtClean="0"/>
              <a:t>için</a:t>
            </a:r>
            <a:r>
              <a:rPr lang="en-US" b="1" dirty="0" smtClean="0"/>
              <a:t> </a:t>
            </a:r>
            <a:r>
              <a:rPr lang="en-US" b="1" dirty="0" err="1" smtClean="0"/>
              <a:t>Gerekli</a:t>
            </a:r>
            <a:r>
              <a:rPr lang="en-US" b="1" dirty="0" smtClean="0"/>
              <a:t> </a:t>
            </a:r>
            <a:r>
              <a:rPr lang="en-US" b="1" dirty="0" err="1" smtClean="0"/>
              <a:t>Becerile</a:t>
            </a:r>
            <a:r>
              <a:rPr lang="en-US" b="1" dirty="0" err="1" smtClean="0"/>
              <a:t>r</a:t>
            </a:r>
            <a:r>
              <a:rPr lang="en-US" b="1" dirty="0" smtClean="0"/>
              <a:t> (1)</a:t>
            </a:r>
          </a:p>
          <a:p>
            <a:pPr>
              <a:lnSpc>
                <a:spcPct val="150000"/>
              </a:lnSpc>
            </a:pPr>
            <a:r>
              <a:rPr lang="en-US" sz="2600" dirty="0" err="1" smtClean="0"/>
              <a:t>Uygulayıcının</a:t>
            </a:r>
            <a:r>
              <a:rPr lang="en-US" sz="2600" dirty="0" smtClean="0"/>
              <a:t> </a:t>
            </a:r>
            <a:r>
              <a:rPr lang="en-US" sz="2600" dirty="0" err="1" smtClean="0"/>
              <a:t>ortaya</a:t>
            </a:r>
            <a:r>
              <a:rPr lang="en-US" sz="2600" dirty="0" smtClean="0"/>
              <a:t> </a:t>
            </a:r>
            <a:r>
              <a:rPr lang="en-US" sz="2600" dirty="0" err="1" smtClean="0"/>
              <a:t>çıkan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ihtiyacını</a:t>
            </a:r>
            <a:r>
              <a:rPr lang="en-US" sz="2600" dirty="0" smtClean="0"/>
              <a:t> </a:t>
            </a:r>
            <a:r>
              <a:rPr lang="en-US" sz="2600" dirty="0" err="1" smtClean="0"/>
              <a:t>hissetmesi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600" dirty="0" smtClean="0"/>
              <a:t>Bu </a:t>
            </a:r>
            <a:r>
              <a:rPr lang="en-US" sz="2600" dirty="0" err="1" smtClean="0"/>
              <a:t>ihtiyacı</a:t>
            </a:r>
            <a:r>
              <a:rPr lang="en-US" sz="2600" dirty="0" smtClean="0"/>
              <a:t> </a:t>
            </a:r>
            <a:r>
              <a:rPr lang="en-US" sz="2600" dirty="0" err="1" smtClean="0"/>
              <a:t>cevaplanabilir</a:t>
            </a:r>
            <a:r>
              <a:rPr lang="en-US" sz="2600" dirty="0" smtClean="0"/>
              <a:t> </a:t>
            </a:r>
            <a:r>
              <a:rPr lang="en-US" sz="2600" dirty="0" err="1" smtClean="0"/>
              <a:t>sorulara</a:t>
            </a:r>
            <a:r>
              <a:rPr lang="en-US" sz="2600" dirty="0" smtClean="0"/>
              <a:t> </a:t>
            </a:r>
            <a:r>
              <a:rPr lang="en-US" sz="2600" dirty="0" err="1" smtClean="0"/>
              <a:t>dönüştürmesi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600" dirty="0" smtClean="0"/>
              <a:t>Bu </a:t>
            </a:r>
            <a:r>
              <a:rPr lang="en-US" sz="2600" dirty="0" err="1" smtClean="0"/>
              <a:t>soruları</a:t>
            </a:r>
            <a:r>
              <a:rPr lang="en-US" sz="2600" dirty="0" smtClean="0"/>
              <a:t> </a:t>
            </a:r>
            <a:r>
              <a:rPr lang="en-US" sz="2600" dirty="0" err="1" smtClean="0"/>
              <a:t>cevaplayan</a:t>
            </a:r>
            <a:r>
              <a:rPr lang="en-US" sz="2600" dirty="0" smtClean="0"/>
              <a:t> </a:t>
            </a:r>
            <a:r>
              <a:rPr lang="en-US" sz="2600" dirty="0" err="1" smtClean="0"/>
              <a:t>en</a:t>
            </a:r>
            <a:r>
              <a:rPr lang="en-US" sz="2600" dirty="0" smtClean="0"/>
              <a:t> </a:t>
            </a:r>
            <a:r>
              <a:rPr lang="en-US" sz="2600" dirty="0" err="1" smtClean="0"/>
              <a:t>iyi</a:t>
            </a:r>
            <a:r>
              <a:rPr lang="en-US" sz="2600" dirty="0" smtClean="0"/>
              <a:t> </a:t>
            </a:r>
            <a:r>
              <a:rPr lang="en-US" sz="2600" dirty="0" err="1" smtClean="0"/>
              <a:t>kanıtı</a:t>
            </a:r>
            <a:r>
              <a:rPr lang="en-US" sz="2600" dirty="0" smtClean="0"/>
              <a:t> </a:t>
            </a:r>
            <a:r>
              <a:rPr lang="en-US" sz="2600" dirty="0" err="1" smtClean="0"/>
              <a:t>bulması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ona</a:t>
            </a:r>
            <a:r>
              <a:rPr lang="en-US" sz="2600" dirty="0" smtClean="0"/>
              <a:t> </a:t>
            </a:r>
            <a:r>
              <a:rPr lang="en-US" sz="2600" dirty="0" err="1" smtClean="0"/>
              <a:t>ulaşması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Kanıta </a:t>
            </a:r>
            <a:r>
              <a:rPr lang="en-US" b="1" dirty="0" err="1"/>
              <a:t>Dayalı</a:t>
            </a:r>
            <a:r>
              <a:rPr lang="en-US" b="1" dirty="0"/>
              <a:t> </a:t>
            </a:r>
            <a:r>
              <a:rPr lang="en-US" b="1" dirty="0" err="1"/>
              <a:t>Uygulama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/>
              <a:t> </a:t>
            </a:r>
            <a:r>
              <a:rPr lang="en-US" b="1" dirty="0" err="1"/>
              <a:t>Gerekli</a:t>
            </a:r>
            <a:r>
              <a:rPr lang="en-US" b="1" dirty="0"/>
              <a:t> </a:t>
            </a:r>
            <a:r>
              <a:rPr lang="en-US" b="1" dirty="0" err="1" smtClean="0"/>
              <a:t>Beceriler</a:t>
            </a:r>
            <a:r>
              <a:rPr lang="en-US" b="1" dirty="0" smtClean="0"/>
              <a:t>(II)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Var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kanıtların</a:t>
            </a:r>
            <a:r>
              <a:rPr lang="en-US" dirty="0"/>
              <a:t> </a:t>
            </a:r>
            <a:r>
              <a:rPr lang="en-US" dirty="0" err="1"/>
              <a:t>kalitesini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uygulanabilirliğini</a:t>
            </a:r>
            <a:r>
              <a:rPr lang="en-US" dirty="0"/>
              <a:t> </a:t>
            </a:r>
            <a:r>
              <a:rPr lang="en-US" dirty="0" err="1"/>
              <a:t>eleştirel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değerlendirmesi</a:t>
            </a:r>
            <a:endParaRPr lang="en-US" dirty="0"/>
          </a:p>
          <a:p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kanıtı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</a:t>
            </a:r>
            <a:r>
              <a:rPr lang="en-US" dirty="0" err="1"/>
              <a:t>kullanması</a:t>
            </a:r>
            <a:endParaRPr lang="en-US" dirty="0"/>
          </a:p>
          <a:p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ihtiyacının</a:t>
            </a:r>
            <a:r>
              <a:rPr lang="en-US" dirty="0"/>
              <a:t> </a:t>
            </a:r>
            <a:r>
              <a:rPr lang="en-US" dirty="0" err="1"/>
              <a:t>karşılanıp</a:t>
            </a:r>
            <a:r>
              <a:rPr lang="en-US" dirty="0"/>
              <a:t> </a:t>
            </a:r>
            <a:r>
              <a:rPr lang="en-US" dirty="0" err="1"/>
              <a:t>karşılanmadığına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müracaatçının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yararı</a:t>
            </a:r>
            <a:r>
              <a:rPr lang="en-US" dirty="0"/>
              <a:t> </a:t>
            </a:r>
            <a:r>
              <a:rPr lang="en-US" dirty="0" err="1"/>
              <a:t>görüp</a:t>
            </a:r>
            <a:r>
              <a:rPr lang="en-US" dirty="0"/>
              <a:t> </a:t>
            </a:r>
            <a:r>
              <a:rPr lang="en-US" dirty="0" err="1"/>
              <a:t>görmediğine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süreci</a:t>
            </a:r>
            <a:r>
              <a:rPr lang="en-US" dirty="0"/>
              <a:t> </a:t>
            </a:r>
            <a:r>
              <a:rPr lang="en-US" dirty="0" err="1"/>
              <a:t>değerlendirmesi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eğitiminde</a:t>
            </a:r>
            <a:endParaRPr lang="en-US" dirty="0" smtClean="0"/>
          </a:p>
          <a:p>
            <a:pPr lvl="1"/>
            <a:r>
              <a:rPr lang="en-US" dirty="0" smtClean="0"/>
              <a:t>Problem </a:t>
            </a:r>
            <a:r>
              <a:rPr lang="en-US" dirty="0" err="1" smtClean="0"/>
              <a:t>odaklı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endParaRPr lang="en-US" dirty="0" smtClean="0"/>
          </a:p>
          <a:p>
            <a:pPr lvl="1"/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sorma</a:t>
            </a:r>
            <a:r>
              <a:rPr lang="en-US" dirty="0" smtClean="0"/>
              <a:t> </a:t>
            </a:r>
            <a:r>
              <a:rPr lang="en-US" dirty="0" err="1" smtClean="0"/>
              <a:t>becerisi</a:t>
            </a:r>
            <a:endParaRPr lang="en-US" dirty="0" smtClean="0"/>
          </a:p>
          <a:p>
            <a:pPr lvl="1"/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literature </a:t>
            </a:r>
            <a:r>
              <a:rPr lang="en-US" dirty="0" err="1" smtClean="0"/>
              <a:t>ulaşma</a:t>
            </a:r>
            <a:r>
              <a:rPr lang="en-US" dirty="0" smtClean="0"/>
              <a:t> </a:t>
            </a:r>
            <a:r>
              <a:rPr lang="en-US" dirty="0" err="1" smtClean="0"/>
              <a:t>becerisi</a:t>
            </a:r>
            <a:endParaRPr lang="en-US" dirty="0" smtClean="0"/>
          </a:p>
          <a:p>
            <a:pPr lvl="1"/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hiyerarşisi</a:t>
            </a:r>
            <a:r>
              <a:rPr lang="en-US" dirty="0" smtClean="0"/>
              <a:t> </a:t>
            </a:r>
            <a:r>
              <a:rPr lang="en-US" dirty="0" err="1" smtClean="0"/>
              <a:t>oluşturabilme</a:t>
            </a:r>
            <a:r>
              <a:rPr lang="en-US" dirty="0" smtClean="0"/>
              <a:t> </a:t>
            </a:r>
            <a:r>
              <a:rPr lang="en-US" dirty="0" err="1" smtClean="0"/>
              <a:t>becerisi</a:t>
            </a:r>
            <a:endParaRPr lang="en-US" dirty="0"/>
          </a:p>
          <a:p>
            <a:pPr marL="274320" lvl="1" indent="0">
              <a:buNone/>
            </a:pPr>
            <a:r>
              <a:rPr lang="en-US" dirty="0" err="1" smtClean="0"/>
              <a:t>gerekmektedir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 err="1" smtClean="0"/>
              <a:t>Bilginin</a:t>
            </a:r>
            <a:r>
              <a:rPr lang="en-US" dirty="0" smtClean="0"/>
              <a:t> </a:t>
            </a:r>
            <a:r>
              <a:rPr lang="en-US" dirty="0" err="1" smtClean="0"/>
              <a:t>yaygınlaştırılması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boyu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endParaRPr lang="en-US" dirty="0" smtClean="0"/>
          </a:p>
          <a:p>
            <a:pPr lvl="1"/>
            <a:r>
              <a:rPr lang="en-US" dirty="0" err="1" smtClean="0"/>
              <a:t>Vaka</a:t>
            </a:r>
            <a:r>
              <a:rPr lang="en-US" dirty="0" smtClean="0"/>
              <a:t> </a:t>
            </a:r>
            <a:r>
              <a:rPr lang="en-US" dirty="0" err="1" smtClean="0"/>
              <a:t>sunumları</a:t>
            </a:r>
            <a:endParaRPr lang="en-US" dirty="0" smtClean="0"/>
          </a:p>
          <a:p>
            <a:pPr lvl="1"/>
            <a:r>
              <a:rPr lang="en-US" dirty="0" err="1" smtClean="0"/>
              <a:t>Verimlilik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etkililik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pPr lvl="1"/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sonuçlarını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  <a:p>
            <a:pPr lvl="1"/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sayısını</a:t>
            </a:r>
            <a:r>
              <a:rPr lang="en-US" dirty="0" smtClean="0"/>
              <a:t> </a:t>
            </a:r>
            <a:r>
              <a:rPr lang="en-US" dirty="0" err="1" smtClean="0"/>
              <a:t>artırma</a:t>
            </a:r>
            <a:endParaRPr lang="en-US" dirty="0" smtClean="0"/>
          </a:p>
          <a:p>
            <a:pPr lvl="1"/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derlemeler</a:t>
            </a:r>
            <a:endParaRPr lang="en-US" dirty="0" smtClean="0"/>
          </a:p>
          <a:p>
            <a:pPr lvl="1"/>
            <a:r>
              <a:rPr lang="en-US" dirty="0" smtClean="0"/>
              <a:t>Meta-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uyumun</a:t>
            </a:r>
            <a:r>
              <a:rPr lang="en-US" dirty="0" smtClean="0"/>
              <a:t> </a:t>
            </a:r>
            <a:r>
              <a:rPr lang="en-US" dirty="0" err="1"/>
              <a:t>sağlanabilmesi</a:t>
            </a:r>
            <a:r>
              <a:rPr lang="en-US" dirty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 smtClean="0"/>
              <a:t>yükümlülük</a:t>
            </a:r>
            <a:endParaRPr lang="en-US" dirty="0" smtClean="0"/>
          </a:p>
          <a:p>
            <a:pPr lvl="1"/>
            <a:r>
              <a:rPr lang="en-US" sz="2500" dirty="0" err="1"/>
              <a:t>Araştırmanın</a:t>
            </a:r>
            <a:r>
              <a:rPr lang="en-US" sz="2500" dirty="0"/>
              <a:t> </a:t>
            </a:r>
            <a:r>
              <a:rPr lang="en-US" sz="2500" dirty="0" err="1" smtClean="0"/>
              <a:t>faydalılığını</a:t>
            </a:r>
            <a:r>
              <a:rPr lang="en-US" sz="2500" dirty="0" smtClean="0"/>
              <a:t>/</a:t>
            </a:r>
            <a:r>
              <a:rPr lang="en-US" sz="2500" dirty="0" err="1" smtClean="0"/>
              <a:t>kullanılırlığını</a:t>
            </a:r>
            <a:r>
              <a:rPr lang="en-US" sz="3300" dirty="0"/>
              <a:t> </a:t>
            </a:r>
            <a:r>
              <a:rPr lang="en-US" sz="2800" dirty="0" err="1" smtClean="0"/>
              <a:t>artırmak</a:t>
            </a:r>
            <a:r>
              <a:rPr lang="en-US" sz="2800" dirty="0"/>
              <a:t>, </a:t>
            </a:r>
            <a:r>
              <a:rPr lang="en-US" sz="2800" dirty="0" err="1"/>
              <a:t>araştırma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uygulama</a:t>
            </a:r>
            <a:r>
              <a:rPr lang="en-US" sz="3600" dirty="0"/>
              <a:t> </a:t>
            </a:r>
            <a:r>
              <a:rPr lang="en-US" sz="2800" dirty="0" err="1" smtClean="0"/>
              <a:t>arasındaki</a:t>
            </a:r>
            <a:r>
              <a:rPr lang="en-US" sz="2800" dirty="0" smtClean="0"/>
              <a:t>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gerilimleri</a:t>
            </a:r>
            <a:r>
              <a:rPr lang="en-US" sz="2800" dirty="0"/>
              <a:t> </a:t>
            </a:r>
            <a:r>
              <a:rPr lang="en-US" sz="2800" dirty="0" err="1"/>
              <a:t>çözmek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en-US" sz="3600" dirty="0"/>
              <a:t> </a:t>
            </a:r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araştırması</a:t>
            </a:r>
            <a:r>
              <a:rPr lang="en-US" sz="2800" dirty="0"/>
              <a:t> </a:t>
            </a:r>
            <a:r>
              <a:rPr lang="en-US" sz="2800" dirty="0" err="1" smtClean="0"/>
              <a:t>için</a:t>
            </a:r>
            <a:r>
              <a:rPr lang="en-US" sz="3600" dirty="0"/>
              <a:t> </a:t>
            </a:r>
            <a:r>
              <a:rPr lang="en-US" sz="2800" dirty="0" smtClean="0"/>
              <a:t>4 </a:t>
            </a:r>
            <a:r>
              <a:rPr lang="en-US" sz="2800" dirty="0" err="1"/>
              <a:t>tane</a:t>
            </a:r>
            <a:r>
              <a:rPr lang="en-US" sz="2800" dirty="0"/>
              <a:t> </a:t>
            </a:r>
            <a:r>
              <a:rPr lang="en-US" sz="2800" dirty="0" err="1"/>
              <a:t>yükümlülük</a:t>
            </a:r>
            <a:r>
              <a:rPr lang="en-US" sz="2800" dirty="0"/>
              <a:t> </a:t>
            </a:r>
            <a:r>
              <a:rPr lang="en-US" sz="2800" dirty="0" err="1"/>
              <a:t>belirlemiştir</a:t>
            </a:r>
            <a:r>
              <a:rPr lang="en-US" sz="2800" dirty="0"/>
              <a:t>:</a:t>
            </a:r>
            <a:endParaRPr lang="en-US" sz="36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bulguları</a:t>
            </a:r>
            <a:r>
              <a:rPr lang="en-US" dirty="0"/>
              <a:t>,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/>
              <a:t>olmalıdır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 smtClean="0"/>
              <a:t>yaklaşımlar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/>
              <a:t>raporlarında</a:t>
            </a:r>
            <a:r>
              <a:rPr lang="en-US" dirty="0"/>
              <a:t> </a:t>
            </a:r>
            <a:r>
              <a:rPr lang="en-US" dirty="0" err="1" smtClean="0"/>
              <a:t>bulunmalıdır</a:t>
            </a:r>
            <a:r>
              <a:rPr lang="en-US" dirty="0" smtClean="0"/>
              <a:t>. </a:t>
            </a:r>
            <a:r>
              <a:rPr lang="en-US" dirty="0" err="1" smtClean="0"/>
              <a:t>Geçmişte</a:t>
            </a:r>
            <a:r>
              <a:rPr lang="en-US" dirty="0" smtClean="0"/>
              <a:t> </a:t>
            </a:r>
            <a:r>
              <a:rPr lang="en-US" dirty="0" err="1"/>
              <a:t>pek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 smtClean="0"/>
              <a:t>araştırmacı</a:t>
            </a:r>
            <a:r>
              <a:rPr lang="en-US" dirty="0" smtClean="0"/>
              <a:t> </a:t>
            </a:r>
            <a:r>
              <a:rPr lang="en-US" dirty="0" err="1" smtClean="0"/>
              <a:t>bulguları</a:t>
            </a:r>
            <a:r>
              <a:rPr lang="en-US" dirty="0" smtClean="0"/>
              <a:t>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birbirleriyle</a:t>
            </a:r>
            <a:r>
              <a:rPr lang="en-US" dirty="0"/>
              <a:t> </a:t>
            </a:r>
            <a:r>
              <a:rPr lang="en-US" dirty="0" err="1" smtClean="0"/>
              <a:t>konuşmuş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bilgiyi</a:t>
            </a:r>
            <a:r>
              <a:rPr lang="en-US" dirty="0"/>
              <a:t> </a:t>
            </a:r>
            <a:r>
              <a:rPr lang="en-US" dirty="0" err="1"/>
              <a:t>yaymayı</a:t>
            </a:r>
            <a:r>
              <a:rPr lang="en-US" dirty="0"/>
              <a:t> </a:t>
            </a:r>
            <a:r>
              <a:rPr lang="en-US" dirty="0" err="1"/>
              <a:t>ihmal</a:t>
            </a:r>
            <a:r>
              <a:rPr lang="en-US" dirty="0"/>
              <a:t> </a:t>
            </a:r>
            <a:r>
              <a:rPr lang="en-US" dirty="0" err="1" smtClean="0"/>
              <a:t>etmişlerdir</a:t>
            </a:r>
            <a:r>
              <a:rPr lang="en-US" dirty="0" smtClean="0"/>
              <a:t>.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 smtClean="0"/>
              <a:t>uzmanları</a:t>
            </a:r>
            <a:r>
              <a:rPr lang="en-US" dirty="0" smtClean="0"/>
              <a:t> </a:t>
            </a:r>
            <a:r>
              <a:rPr lang="en-US" dirty="0" err="1" smtClean="0"/>
              <a:t>bulguları</a:t>
            </a:r>
            <a:r>
              <a:rPr lang="en-US" dirty="0" smtClean="0"/>
              <a:t> </a:t>
            </a:r>
            <a:r>
              <a:rPr lang="en-US" dirty="0" err="1"/>
              <a:t>yorumlama</a:t>
            </a:r>
            <a:r>
              <a:rPr lang="en-US" dirty="0"/>
              <a:t> </a:t>
            </a:r>
            <a:r>
              <a:rPr lang="en-US" dirty="0" err="1" smtClean="0"/>
              <a:t>becerisinden</a:t>
            </a:r>
            <a:r>
              <a:rPr lang="en-US" dirty="0" smtClean="0"/>
              <a:t> </a:t>
            </a:r>
            <a:r>
              <a:rPr lang="en-US" dirty="0" err="1" smtClean="0"/>
              <a:t>yoksunsa</a:t>
            </a:r>
            <a:r>
              <a:rPr lang="en-US" dirty="0" smtClean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bulgularını</a:t>
            </a:r>
            <a:r>
              <a:rPr lang="en-US" dirty="0"/>
              <a:t> </a:t>
            </a:r>
            <a:r>
              <a:rPr lang="en-US" dirty="0" err="1" smtClean="0"/>
              <a:t>konuşarak</a:t>
            </a:r>
            <a:r>
              <a:rPr lang="en-US" dirty="0" smtClean="0"/>
              <a:t> </a:t>
            </a:r>
            <a:r>
              <a:rPr lang="en-US" dirty="0" err="1" smtClean="0"/>
              <a:t>paylaşmak</a:t>
            </a:r>
            <a:r>
              <a:rPr lang="en-US" dirty="0" smtClean="0"/>
              <a:t> </a:t>
            </a:r>
            <a:r>
              <a:rPr lang="en-US" dirty="0" err="1"/>
              <a:t>onlar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bulguları</a:t>
            </a:r>
            <a:r>
              <a:rPr lang="en-US" dirty="0"/>
              <a:t> </a:t>
            </a:r>
            <a:r>
              <a:rPr lang="en-US" dirty="0" err="1" smtClean="0"/>
              <a:t>yaygınlaştırılmalıdır</a:t>
            </a:r>
            <a:r>
              <a:rPr lang="en-US" dirty="0" smtClean="0"/>
              <a:t>. </a:t>
            </a:r>
            <a:r>
              <a:rPr lang="en-US" dirty="0" err="1" smtClean="0"/>
              <a:t>Görmediği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 smtClean="0"/>
              <a:t>duymadığı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bilgiyi</a:t>
            </a:r>
            <a:r>
              <a:rPr lang="en-US" dirty="0"/>
              <a:t> </a:t>
            </a:r>
            <a:r>
              <a:rPr lang="en-US" dirty="0" err="1"/>
              <a:t>alandaki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 smtClean="0"/>
              <a:t>hizmet</a:t>
            </a:r>
            <a:r>
              <a:rPr lang="en-US" dirty="0"/>
              <a:t> </a:t>
            </a:r>
            <a:r>
              <a:rPr lang="en-US" dirty="0" err="1" smtClean="0"/>
              <a:t>uzmanı</a:t>
            </a:r>
            <a:r>
              <a:rPr lang="en-US" dirty="0" smtClean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 smtClean="0"/>
              <a:t>kullanamaz</a:t>
            </a:r>
            <a:r>
              <a:rPr lang="en-US" dirty="0" smtClean="0"/>
              <a:t>.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/>
              <a:t>dergilerin</a:t>
            </a:r>
            <a:r>
              <a:rPr lang="en-US" dirty="0"/>
              <a:t> </a:t>
            </a:r>
            <a:r>
              <a:rPr lang="en-US" dirty="0" err="1"/>
              <a:t>bilgiyi</a:t>
            </a:r>
            <a:r>
              <a:rPr lang="en-US" dirty="0"/>
              <a:t> </a:t>
            </a:r>
            <a:r>
              <a:rPr lang="en-US" dirty="0" err="1"/>
              <a:t>yaygınlaştırma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varlığını</a:t>
            </a:r>
            <a:r>
              <a:rPr lang="en-US" dirty="0"/>
              <a:t> </a:t>
            </a:r>
            <a:r>
              <a:rPr lang="en-US" dirty="0" err="1" smtClean="0"/>
              <a:t>sürdürmesine</a:t>
            </a:r>
            <a:r>
              <a:rPr lang="en-US" dirty="0"/>
              <a:t> </a:t>
            </a:r>
            <a:r>
              <a:rPr lang="en-US" dirty="0" err="1" smtClean="0"/>
              <a:t>karşın</a:t>
            </a:r>
            <a:r>
              <a:rPr lang="en-US" dirty="0"/>
              <a:t>, </a:t>
            </a:r>
            <a:r>
              <a:rPr lang="en-US" dirty="0" err="1"/>
              <a:t>kesinlikle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dergiler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 smtClean="0"/>
              <a:t>başına</a:t>
            </a:r>
            <a:r>
              <a:rPr lang="en-US" dirty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/>
              <a:t>değildir</a:t>
            </a:r>
            <a:r>
              <a:rPr lang="en-US" dirty="0"/>
              <a:t>.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 smtClean="0"/>
              <a:t>bulguları</a:t>
            </a:r>
            <a:r>
              <a:rPr lang="en-US" dirty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/>
              <a:t>seminerler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çalıştaylar</a:t>
            </a:r>
            <a:r>
              <a:rPr lang="en-US" dirty="0" smtClean="0"/>
              <a:t>, internet</a:t>
            </a:r>
            <a:r>
              <a:rPr lang="en-US" dirty="0"/>
              <a:t>,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 smtClean="0"/>
              <a:t>sunumları</a:t>
            </a:r>
            <a:r>
              <a:rPr lang="en-US" dirty="0" smtClean="0"/>
              <a:t> </a:t>
            </a:r>
            <a:r>
              <a:rPr lang="en-US" dirty="0" err="1" smtClean="0"/>
              <a:t>eğitici</a:t>
            </a:r>
            <a:r>
              <a:rPr lang="en-US" dirty="0" smtClean="0"/>
              <a:t> </a:t>
            </a:r>
            <a:r>
              <a:rPr lang="en-US" dirty="0" err="1"/>
              <a:t>videolar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işitsel</a:t>
            </a:r>
            <a:r>
              <a:rPr lang="en-US" dirty="0"/>
              <a:t> </a:t>
            </a:r>
            <a:r>
              <a:rPr lang="en-US" dirty="0" err="1" smtClean="0"/>
              <a:t>araçlar</a:t>
            </a:r>
            <a:r>
              <a:rPr lang="en-US" dirty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bulgular</a:t>
            </a:r>
            <a:r>
              <a:rPr lang="en-US" dirty="0"/>
              <a:t> </a:t>
            </a:r>
            <a:r>
              <a:rPr lang="en-US" dirty="0" err="1"/>
              <a:t>paylaşılabilir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4. Sosyal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uzmanları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bilgisine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davranışlarını</a:t>
            </a:r>
            <a:r>
              <a:rPr lang="en-US" dirty="0"/>
              <a:t> </a:t>
            </a:r>
            <a:r>
              <a:rPr lang="en-US" dirty="0" err="1"/>
              <a:t>değiştirmek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değerlendirmek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hem </a:t>
            </a:r>
            <a:r>
              <a:rPr lang="en-US" dirty="0" err="1"/>
              <a:t>beceri</a:t>
            </a:r>
            <a:r>
              <a:rPr lang="en-US" dirty="0"/>
              <a:t> hem de </a:t>
            </a:r>
            <a:r>
              <a:rPr lang="en-US" dirty="0" err="1"/>
              <a:t>motivasyonun</a:t>
            </a:r>
            <a:r>
              <a:rPr lang="en-US" dirty="0"/>
              <a:t> her </a:t>
            </a:r>
            <a:r>
              <a:rPr lang="en-US" dirty="0" err="1"/>
              <a:t>ikisine</a:t>
            </a:r>
            <a:r>
              <a:rPr lang="en-US" dirty="0"/>
              <a:t> de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olmalıdırlar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3801</TotalTime>
  <Words>333</Words>
  <Application>Microsoft Office PowerPoint</Application>
  <PresentationFormat>Ekran Gösterisi (4:3)</PresentationFormat>
  <Paragraphs>38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27</cp:revision>
  <dcterms:created xsi:type="dcterms:W3CDTF">2017-04-26T08:36:58Z</dcterms:created>
  <dcterms:modified xsi:type="dcterms:W3CDTF">2020-11-28T18:48:37Z</dcterms:modified>
</cp:coreProperties>
</file>