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76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395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2669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0385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416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8885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535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6992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018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39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53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34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74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7023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531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36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94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3A5DB22-0DFD-43C1-B4F6-ECC4E11179EA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B0AD110-23D7-48D2-9C6D-BD3A89DAE0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929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DCFEF78-F574-4B55-9A5E-1815C400D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487" y="742123"/>
            <a:ext cx="9771753" cy="2928730"/>
          </a:xfrm>
        </p:spPr>
        <p:txBody>
          <a:bodyPr>
            <a:normAutofit/>
          </a:bodyPr>
          <a:lstStyle/>
          <a:p>
            <a:r>
              <a:rPr lang="tr-TR" sz="4800" dirty="0">
                <a:solidFill>
                  <a:srgbClr val="FF0000"/>
                </a:solidFill>
              </a:rPr>
              <a:t>BANTLI GOVA MODEL </a:t>
            </a:r>
            <a:r>
              <a:rPr lang="tr-TR" sz="4800">
                <a:solidFill>
                  <a:srgbClr val="FF0000"/>
                </a:solidFill>
              </a:rPr>
              <a:t>SAYANIN VE ASTAR PARÇALARININ KESİM ÇALIŞMALARI.</a:t>
            </a:r>
            <a:endParaRPr lang="tr-TR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082458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</TotalTime>
  <Words>10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Dilim</vt:lpstr>
      <vt:lpstr>BANTLI GOVA MODEL SAYANIN VE ASTAR PARÇALARININ KESİM ÇALIŞMALARI.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*BANTLI GOVA MODEL SAYANIN KESİMİ</dc:title>
  <dc:creator>selami özal</dc:creator>
  <cp:lastModifiedBy>selami özal</cp:lastModifiedBy>
  <cp:revision>2</cp:revision>
  <dcterms:created xsi:type="dcterms:W3CDTF">2017-11-06T21:37:37Z</dcterms:created>
  <dcterms:modified xsi:type="dcterms:W3CDTF">2017-11-23T07:35:53Z</dcterms:modified>
</cp:coreProperties>
</file>