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7" r:id="rId3"/>
    <p:sldId id="268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FEB0F-85E5-BC40-97A7-423AD275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gateshead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2CA24-F492-0D4A-B0A6-8DC850272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</a:t>
            </a:r>
            <a:r>
              <a:rPr lang="en-US" dirty="0"/>
              <a:t>he</a:t>
            </a:r>
            <a:r>
              <a:rPr lang="en-TR" dirty="0"/>
              <a:t> Reed family</a:t>
            </a:r>
          </a:p>
          <a:p>
            <a:r>
              <a:rPr lang="en-TR" dirty="0"/>
              <a:t>orphan, alone, neglected, abused</a:t>
            </a:r>
          </a:p>
          <a:p>
            <a:r>
              <a:rPr lang="en-TR" dirty="0"/>
              <a:t>less than a servant</a:t>
            </a:r>
          </a:p>
          <a:p>
            <a:r>
              <a:rPr lang="en-TR" dirty="0"/>
              <a:t>rebellious and impulsive</a:t>
            </a:r>
          </a:p>
          <a:p>
            <a:r>
              <a:rPr lang="en-TR" dirty="0"/>
              <a:t>the Red Room scene (gothic, fear of ghosts, superstitions, unfair punishment)</a:t>
            </a:r>
          </a:p>
          <a:p>
            <a:r>
              <a:rPr lang="en-TR" dirty="0"/>
              <a:t>Mr Lloyd (helper)</a:t>
            </a:r>
          </a:p>
          <a:p>
            <a:r>
              <a:rPr lang="en-TR" dirty="0"/>
              <a:t>Mr Brocklehurst (hypocrite)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410197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6B248-F3D5-FA49-9E05-926644A67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lowood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C4904-3CA6-F148-B78E-043236233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Boarding school</a:t>
            </a:r>
          </a:p>
          <a:p>
            <a:r>
              <a:rPr lang="en-TR" dirty="0"/>
              <a:t>gloomy, dark, and cold</a:t>
            </a:r>
          </a:p>
          <a:p>
            <a:r>
              <a:rPr lang="en-TR" dirty="0"/>
              <a:t>punishment, hunger, poverty</a:t>
            </a:r>
          </a:p>
          <a:p>
            <a:r>
              <a:rPr lang="en-TR" dirty="0"/>
              <a:t>first friend: Helen Burns (doctrine of endurance, a life of renunciation)</a:t>
            </a:r>
          </a:p>
          <a:p>
            <a:r>
              <a:rPr lang="en-TR" dirty="0"/>
              <a:t>first guide: Miss Temple</a:t>
            </a:r>
          </a:p>
          <a:p>
            <a:r>
              <a:rPr lang="en-TR" dirty="0"/>
              <a:t>Mr Brocklehurst’s visit</a:t>
            </a:r>
          </a:p>
          <a:p>
            <a:r>
              <a:rPr lang="en-TR" dirty="0"/>
              <a:t>Helen’s death</a:t>
            </a:r>
          </a:p>
        </p:txBody>
      </p:sp>
    </p:spTree>
    <p:extLst>
      <p:ext uri="{BB962C8B-B14F-4D97-AF65-F5344CB8AC3E}">
        <p14:creationId xmlns:p14="http://schemas.microsoft.com/office/powerpoint/2010/main" val="1418924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2F3CF-71E6-2D4D-B15B-3539DDF9E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What Jane learns at lowood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686D8-FDB7-3E41-A8D9-039AE1111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TR" dirty="0"/>
              <a:t>to suppress her impulsiveness</a:t>
            </a:r>
          </a:p>
          <a:p>
            <a:r>
              <a:rPr lang="en-TR" dirty="0"/>
              <a:t>to be patient and compassionate</a:t>
            </a:r>
          </a:p>
          <a:p>
            <a:r>
              <a:rPr lang="en-TR" dirty="0"/>
              <a:t>to be peaceful and balanced</a:t>
            </a:r>
          </a:p>
          <a:p>
            <a:r>
              <a:rPr lang="en-TR" dirty="0"/>
              <a:t>to control her passions and restlessness</a:t>
            </a:r>
          </a:p>
          <a:p>
            <a:r>
              <a:rPr lang="en-TR" dirty="0"/>
              <a:t>forgiveness</a:t>
            </a:r>
          </a:p>
          <a:p>
            <a:r>
              <a:rPr lang="en-TR" dirty="0"/>
              <a:t>endurance</a:t>
            </a:r>
          </a:p>
          <a:p>
            <a:r>
              <a:rPr lang="en-TR" dirty="0"/>
              <a:t>responding to evil with goodness</a:t>
            </a:r>
          </a:p>
          <a:p>
            <a:r>
              <a:rPr lang="en-TR" dirty="0"/>
              <a:t>having faith</a:t>
            </a:r>
          </a:p>
        </p:txBody>
      </p:sp>
    </p:spTree>
    <p:extLst>
      <p:ext uri="{BB962C8B-B14F-4D97-AF65-F5344CB8AC3E}">
        <p14:creationId xmlns:p14="http://schemas.microsoft.com/office/powerpoint/2010/main" val="299278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DE293-26F3-1F48-820D-348C4640C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helen dead, mıss temple marrıed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BE6F7-CC7C-2D45-B972-F17BD3311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borrowed qualities fade away</a:t>
            </a:r>
          </a:p>
          <a:p>
            <a:r>
              <a:rPr lang="en-TR" dirty="0"/>
              <a:t>old emotions come back</a:t>
            </a:r>
          </a:p>
          <a:p>
            <a:r>
              <a:rPr lang="en-TR" dirty="0"/>
              <a:t>Jane becomes restless again</a:t>
            </a:r>
          </a:p>
          <a:p>
            <a:r>
              <a:rPr lang="en-TR" dirty="0"/>
              <a:t>need to be independent and have new experiences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b="1" dirty="0"/>
              <a:t>“grant me at least a new servitude”</a:t>
            </a:r>
          </a:p>
        </p:txBody>
      </p:sp>
    </p:spTree>
    <p:extLst>
      <p:ext uri="{BB962C8B-B14F-4D97-AF65-F5344CB8AC3E}">
        <p14:creationId xmlns:p14="http://schemas.microsoft.com/office/powerpoint/2010/main" val="799647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63378-E872-1F4E-9072-8A0AE49B6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ınner conflıct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E59D6-27CC-5B42-B1B5-AFBB3002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TR" sz="2800" u="sng" dirty="0"/>
              <a:t>Two conflicting impulses:</a:t>
            </a:r>
          </a:p>
          <a:p>
            <a:pPr marL="0" indent="0">
              <a:buNone/>
            </a:pPr>
            <a:r>
              <a:rPr lang="en-TR" sz="2800" dirty="0"/>
              <a:t>impulse to fight for her independence</a:t>
            </a:r>
          </a:p>
          <a:p>
            <a:pPr marL="0" indent="0">
              <a:buNone/>
            </a:pPr>
            <a:r>
              <a:rPr lang="en-TR" sz="2800" dirty="0"/>
              <a:t>		vs</a:t>
            </a:r>
          </a:p>
          <a:p>
            <a:pPr marL="0" indent="0">
              <a:buNone/>
            </a:pPr>
            <a:r>
              <a:rPr lang="en-TR" sz="2800" dirty="0"/>
              <a:t>impulse to obey out of love</a:t>
            </a:r>
          </a:p>
        </p:txBody>
      </p:sp>
    </p:spTree>
    <p:extLst>
      <p:ext uri="{BB962C8B-B14F-4D97-AF65-F5344CB8AC3E}">
        <p14:creationId xmlns:p14="http://schemas.microsoft.com/office/powerpoint/2010/main" val="2597228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F0968-418D-5D4D-9A6F-6D9238CDA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>
                <a:solidFill>
                  <a:srgbClr val="C00000"/>
                </a:solidFill>
              </a:rPr>
              <a:t>thornfield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6968E-DA13-FC4E-8338-582A9A982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TR" b="1" u="sng" dirty="0"/>
              <a:t>First impression:</a:t>
            </a:r>
          </a:p>
          <a:p>
            <a:r>
              <a:rPr lang="en-TR" dirty="0"/>
              <a:t>Mrs Fairfax</a:t>
            </a:r>
          </a:p>
          <a:p>
            <a:r>
              <a:rPr lang="en-TR" dirty="0"/>
              <a:t>Bluebeard’s Castle</a:t>
            </a:r>
          </a:p>
          <a:p>
            <a:r>
              <a:rPr lang="en-TR" dirty="0"/>
              <a:t>Strange laugh</a:t>
            </a:r>
          </a:p>
          <a:p>
            <a:r>
              <a:rPr lang="en-TR" dirty="0"/>
              <a:t>Grace Poole</a:t>
            </a:r>
          </a:p>
          <a:p>
            <a:r>
              <a:rPr lang="en-TR" dirty="0"/>
              <a:t>Mr Rochester absent</a:t>
            </a:r>
          </a:p>
          <a:p>
            <a:r>
              <a:rPr lang="en-TR" dirty="0"/>
              <a:t>Comment on equality between man &amp; woman (p. 111)</a:t>
            </a:r>
          </a:p>
        </p:txBody>
      </p:sp>
    </p:spTree>
    <p:extLst>
      <p:ext uri="{BB962C8B-B14F-4D97-AF65-F5344CB8AC3E}">
        <p14:creationId xmlns:p14="http://schemas.microsoft.com/office/powerpoint/2010/main" val="309989231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497</TotalTime>
  <Words>201</Words>
  <Application>Microsoft Macintosh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gateshead</vt:lpstr>
      <vt:lpstr>lowood</vt:lpstr>
      <vt:lpstr>What Jane learns at lowood</vt:lpstr>
      <vt:lpstr>helen dead, mıss temple marrıed</vt:lpstr>
      <vt:lpstr>ınner conflıct</vt:lpstr>
      <vt:lpstr>thornfield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jane eyre</dc:title>
  <dc:creator>Seda.Peksen</dc:creator>
  <cp:lastModifiedBy>Seda.Peksen</cp:lastModifiedBy>
  <cp:revision>38</cp:revision>
  <dcterms:created xsi:type="dcterms:W3CDTF">2020-09-19T11:44:30Z</dcterms:created>
  <dcterms:modified xsi:type="dcterms:W3CDTF">2022-04-20T18:19:10Z</dcterms:modified>
</cp:coreProperties>
</file>