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308" r:id="rId3"/>
    <p:sldId id="309" r:id="rId4"/>
    <p:sldId id="311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2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24417" y="1196975"/>
            <a:ext cx="10943167" cy="108267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26533" y="2422525"/>
            <a:ext cx="10949517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/>
              <a:t>Click to edit Master subtitle style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4205" y="320040"/>
            <a:ext cx="10942955" cy="1959610"/>
          </a:xfrm>
        </p:spPr>
        <p:txBody>
          <a:bodyPr/>
          <a:lstStyle/>
          <a:p>
            <a:r>
              <a:rPr lang="tr-TR" altLang="en-US" sz="4400" b="1" dirty="0">
                <a:solidFill>
                  <a:schemeClr val="tx1"/>
                </a:solidFill>
              </a:rPr>
              <a:t>FİZİK TEDAVİ VE </a:t>
            </a:r>
            <a:br>
              <a:rPr lang="tr-TR" altLang="en-US" sz="4400" b="1" dirty="0">
                <a:solidFill>
                  <a:schemeClr val="tx1"/>
                </a:solidFill>
              </a:rPr>
            </a:br>
            <a:r>
              <a:rPr lang="tr-TR" altLang="en-US" sz="4400" b="1" dirty="0">
                <a:solidFill>
                  <a:schemeClr val="tx1"/>
                </a:solidFill>
              </a:rPr>
              <a:t>REHABİLİTASYON YÖNTEMLER</a:t>
            </a:r>
            <a:r>
              <a:rPr lang="tr-TR" altLang="en-US" sz="4400" dirty="0">
                <a:solidFill>
                  <a:schemeClr val="tx1"/>
                </a:solidFill>
              </a:rPr>
              <a:t>İ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3993" y="4359275"/>
            <a:ext cx="10949517" cy="1752600"/>
          </a:xfrm>
        </p:spPr>
        <p:txBody>
          <a:bodyPr/>
          <a:lstStyle/>
          <a:p>
            <a:r>
              <a:rPr lang="tr-TR" altLang="en-US" sz="4400" b="1" dirty="0">
                <a:solidFill>
                  <a:srgbClr val="FF0000"/>
                </a:solidFill>
              </a:rPr>
              <a:t>FLUİDOTERAPİ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Fluidoterapi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10259060" cy="4953000"/>
          </a:xfrm>
        </p:spPr>
        <p:txBody>
          <a:bodyPr/>
          <a:lstStyle/>
          <a:p>
            <a:r>
              <a:rPr lang="en-US"/>
              <a:t>Yüzeyel ısı uygulamasıdır.</a:t>
            </a:r>
          </a:p>
          <a:p>
            <a:r>
              <a:rPr lang="en-US"/>
              <a:t>Termostat kontrollü özel bir kap içine yaklaşık 0,5mm çapında cam bilye doldurularak içinden kuru sıcak hava geçirilir.</a:t>
            </a:r>
          </a:p>
          <a:p>
            <a:r>
              <a:rPr lang="en-US"/>
              <a:t>Özellikle el ve ayaklar cihazın içine sokularak bilyelerin ve havanın ısısından yararlanılır.</a:t>
            </a:r>
          </a:p>
          <a:p>
            <a:r>
              <a:rPr lang="en-US"/>
              <a:t>Elde edilen doku ısısı üflenen hava sıcaklığına bağlıdır.</a:t>
            </a:r>
          </a:p>
          <a:p>
            <a:r>
              <a:rPr lang="en-US"/>
              <a:t>Sıcağın etkisinin yanı sıra bilyelerin mekanik etkisi ile kapı kontrol mekanizması yoluyla ağrı azalır.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err="1"/>
              <a:t>Fluidoterapi</a:t>
            </a:r>
            <a:r>
              <a:rPr lang="en-US" dirty="0"/>
              <a:t>:</a:t>
            </a:r>
          </a:p>
          <a:p>
            <a:r>
              <a:rPr lang="en-US" dirty="0" err="1"/>
              <a:t>Fizyoterapide</a:t>
            </a:r>
            <a:r>
              <a:rPr lang="en-US" dirty="0"/>
              <a:t> </a:t>
            </a:r>
            <a:r>
              <a:rPr lang="en-US" dirty="0" err="1"/>
              <a:t>yeni</a:t>
            </a:r>
            <a:r>
              <a:rPr lang="en-US" dirty="0"/>
              <a:t> </a:t>
            </a:r>
            <a:r>
              <a:rPr lang="en-US" dirty="0" err="1"/>
              <a:t>kullanılmaya</a:t>
            </a:r>
            <a:r>
              <a:rPr lang="en-US" dirty="0"/>
              <a:t> </a:t>
            </a:r>
            <a:r>
              <a:rPr lang="en-US" dirty="0" err="1"/>
              <a:t>başlanan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yüzeyel</a:t>
            </a:r>
            <a:r>
              <a:rPr lang="en-US" dirty="0"/>
              <a:t> </a:t>
            </a:r>
            <a:r>
              <a:rPr lang="en-US" dirty="0" err="1"/>
              <a:t>ısı</a:t>
            </a:r>
            <a:r>
              <a:rPr lang="en-US" dirty="0"/>
              <a:t> </a:t>
            </a:r>
            <a:r>
              <a:rPr lang="en-US" dirty="0" err="1"/>
              <a:t>modalitesidir</a:t>
            </a:r>
            <a:r>
              <a:rPr lang="en-US" dirty="0"/>
              <a:t>.</a:t>
            </a:r>
          </a:p>
        </p:txBody>
      </p:sp>
      <p:pic>
        <p:nvPicPr>
          <p:cNvPr id="2" name="Picture 4"/>
          <p:cNvPicPr preferRelativeResize="0"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43625" y="614680"/>
            <a:ext cx="5897880" cy="551243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Ağrılı durumlarda</a:t>
            </a:r>
          </a:p>
          <a:p>
            <a:r>
              <a:rPr lang="en-US"/>
              <a:t>Kan akımı yetersizliklerinde</a:t>
            </a:r>
          </a:p>
          <a:p>
            <a:r>
              <a:rPr lang="en-US"/>
              <a:t>Artritik durumlarda</a:t>
            </a:r>
          </a:p>
          <a:p>
            <a:r>
              <a:rPr lang="en-US"/>
              <a:t>Yaraların iyileştirilmesinde</a:t>
            </a:r>
          </a:p>
          <a:p>
            <a:r>
              <a:rPr lang="en-US"/>
              <a:t>Ödemin azaltılmasında kullanılır.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ue Waves">
  <a:themeElements>
    <a:clrScheme name="Blue Wa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66CC"/>
      </a:accent1>
      <a:accent2>
        <a:srgbClr val="3399FF"/>
      </a:accent2>
      <a:accent3>
        <a:srgbClr val="FFFFFF"/>
      </a:accent3>
      <a:accent4>
        <a:srgbClr val="000000"/>
      </a:accent4>
      <a:accent5>
        <a:srgbClr val="AAB8E2"/>
      </a:accent5>
      <a:accent6>
        <a:srgbClr val="2D8AE7"/>
      </a:accent6>
      <a:hlink>
        <a:srgbClr val="CC3300"/>
      </a:hlink>
      <a:folHlink>
        <a:srgbClr val="996600"/>
      </a:folHlink>
    </a:clrScheme>
    <a:fontScheme name="Blue Wa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Blue Wa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66CC"/>
        </a:accent1>
        <a:accent2>
          <a:srgbClr val="3399FF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2D8AE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88</Words>
  <Application>Microsoft Office PowerPoint</Application>
  <PresentationFormat>Geniş ekran</PresentationFormat>
  <Paragraphs>15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7" baseType="lpstr">
      <vt:lpstr>SimSun</vt:lpstr>
      <vt:lpstr>Arial</vt:lpstr>
      <vt:lpstr>Blue Waves</vt:lpstr>
      <vt:lpstr>FİZİK TEDAVİ VE  REHABİLİTASYON YÖNTEMLERİ</vt:lpstr>
      <vt:lpstr>Fluidoterapi 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Ergun GOKTAS</dc:creator>
  <cp:lastModifiedBy>Ergun GOKTAS</cp:lastModifiedBy>
  <cp:revision>8</cp:revision>
  <dcterms:created xsi:type="dcterms:W3CDTF">2017-07-19T16:36:00Z</dcterms:created>
  <dcterms:modified xsi:type="dcterms:W3CDTF">2018-05-19T12:30:38Z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1033-10.2.0.5871</vt:lpwstr>
  </property>
</Properties>
</file>