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308" r:id="rId3"/>
    <p:sldId id="309" r:id="rId4"/>
    <p:sldId id="31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205" y="320040"/>
            <a:ext cx="10942955" cy="1959610"/>
          </a:xfrm>
        </p:spPr>
        <p:txBody>
          <a:bodyPr/>
          <a:lstStyle/>
          <a:p>
            <a:r>
              <a:rPr lang="tr-TR" altLang="en-US" sz="4400" b="1" dirty="0">
                <a:solidFill>
                  <a:schemeClr val="tx1"/>
                </a:solidFill>
              </a:rPr>
              <a:t>FİZİK TEDAVİ VE </a:t>
            </a:r>
            <a:br>
              <a:rPr lang="tr-TR" altLang="en-US" sz="4400" b="1" dirty="0">
                <a:solidFill>
                  <a:schemeClr val="tx1"/>
                </a:solidFill>
              </a:rPr>
            </a:br>
            <a:r>
              <a:rPr lang="tr-TR" altLang="en-US" sz="4400" b="1" dirty="0">
                <a:solidFill>
                  <a:schemeClr val="tx1"/>
                </a:solidFill>
              </a:rPr>
              <a:t>REHABİLİTASYON YÖNTEMLER</a:t>
            </a:r>
            <a:r>
              <a:rPr lang="tr-TR" altLang="en-US" sz="4400" dirty="0">
                <a:solidFill>
                  <a:schemeClr val="tx1"/>
                </a:solidFill>
              </a:rPr>
              <a:t>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3993" y="4359275"/>
            <a:ext cx="10949517" cy="1752600"/>
          </a:xfrm>
        </p:spPr>
        <p:txBody>
          <a:bodyPr/>
          <a:lstStyle/>
          <a:p>
            <a:r>
              <a:rPr lang="tr-TR" altLang="en-US" sz="4400" b="1" dirty="0">
                <a:solidFill>
                  <a:srgbClr val="FF0000"/>
                </a:solidFill>
              </a:rPr>
              <a:t>FLUİDOTERAPİ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Fluidoterapi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10259060" cy="4953000"/>
          </a:xfrm>
        </p:spPr>
        <p:txBody>
          <a:bodyPr/>
          <a:lstStyle/>
          <a:p>
            <a:r>
              <a:rPr lang="en-US"/>
              <a:t>Yüzeyel ısı uygulamasıdır.</a:t>
            </a:r>
          </a:p>
          <a:p>
            <a:r>
              <a:rPr lang="en-US"/>
              <a:t>Termostat kontrollü özel bir kap içine yaklaşık 0,5mm çapında cam bilye doldurularak içinden kuru sıcak hava geçirilir.</a:t>
            </a:r>
          </a:p>
          <a:p>
            <a:r>
              <a:rPr lang="en-US"/>
              <a:t>Özellikle el ve ayaklar cihazın içine sokularak bilyelerin ve havanın ısısından yararlanılır.</a:t>
            </a:r>
          </a:p>
          <a:p>
            <a:r>
              <a:rPr lang="en-US"/>
              <a:t>Elde edilen doku ısısı üflenen hava sıcaklığına bağlıdır.</a:t>
            </a:r>
          </a:p>
          <a:p>
            <a:r>
              <a:rPr lang="en-US"/>
              <a:t>Sıcağın etkisinin yanı sıra bilyelerin mekanik etkisi ile kapı kontrol mekanizması yoluyla ağrı azalır.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Fluidoterapi</a:t>
            </a:r>
            <a:r>
              <a:rPr lang="en-US" dirty="0"/>
              <a:t>:</a:t>
            </a:r>
          </a:p>
          <a:p>
            <a:r>
              <a:rPr lang="en-US" dirty="0" err="1"/>
              <a:t>Fizyoterapide</a:t>
            </a:r>
            <a:r>
              <a:rPr lang="en-US" dirty="0"/>
              <a:t> </a:t>
            </a:r>
            <a:r>
              <a:rPr lang="en-US" dirty="0" err="1"/>
              <a:t>yeni</a:t>
            </a:r>
            <a:r>
              <a:rPr lang="en-US" dirty="0"/>
              <a:t> </a:t>
            </a:r>
            <a:r>
              <a:rPr lang="en-US" dirty="0" err="1"/>
              <a:t>kullanılmaya</a:t>
            </a:r>
            <a:r>
              <a:rPr lang="en-US" dirty="0"/>
              <a:t> </a:t>
            </a:r>
            <a:r>
              <a:rPr lang="en-US" dirty="0" err="1"/>
              <a:t>başlanan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yüzeyel</a:t>
            </a:r>
            <a:r>
              <a:rPr lang="en-US" dirty="0"/>
              <a:t> </a:t>
            </a:r>
            <a:r>
              <a:rPr lang="en-US" dirty="0" err="1"/>
              <a:t>ısı</a:t>
            </a:r>
            <a:r>
              <a:rPr lang="en-US" dirty="0"/>
              <a:t> </a:t>
            </a:r>
            <a:r>
              <a:rPr lang="en-US" dirty="0" err="1"/>
              <a:t>modalitesidir</a:t>
            </a:r>
            <a:r>
              <a:rPr lang="en-US" dirty="0"/>
              <a:t>.</a:t>
            </a:r>
          </a:p>
        </p:txBody>
      </p:sp>
      <p:pic>
        <p:nvPicPr>
          <p:cNvPr id="2" name="Picture 4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43625" y="614680"/>
            <a:ext cx="5897880" cy="551243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Ağrılı durumlarda</a:t>
            </a:r>
          </a:p>
          <a:p>
            <a:r>
              <a:rPr lang="en-US"/>
              <a:t>Kan akımı yetersizliklerinde</a:t>
            </a:r>
          </a:p>
          <a:p>
            <a:r>
              <a:rPr lang="en-US"/>
              <a:t>Artritik durumlarda</a:t>
            </a:r>
          </a:p>
          <a:p>
            <a:r>
              <a:rPr lang="en-US"/>
              <a:t>Yaraların iyileştirilmesinde</a:t>
            </a:r>
          </a:p>
          <a:p>
            <a:r>
              <a:rPr lang="en-US"/>
              <a:t>Ödemin azaltılmasında kullanılır.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88</Words>
  <Application>Microsoft Office PowerPoint</Application>
  <PresentationFormat>Geniş ekran</PresentationFormat>
  <Paragraphs>15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SimSun</vt:lpstr>
      <vt:lpstr>Arial</vt:lpstr>
      <vt:lpstr>Blue Waves</vt:lpstr>
      <vt:lpstr>FİZİK TEDAVİ VE  REHABİLİTASYON YÖNTEMLERİ</vt:lpstr>
      <vt:lpstr>Fluidoterapi 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Ergun GOKTAS</dc:creator>
  <cp:lastModifiedBy>Ergun GOKTAS</cp:lastModifiedBy>
  <cp:revision>8</cp:revision>
  <dcterms:created xsi:type="dcterms:W3CDTF">2017-07-19T16:36:00Z</dcterms:created>
  <dcterms:modified xsi:type="dcterms:W3CDTF">2018-05-19T12:30:38Z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