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E263B-76D1-4C4B-BF61-33A518CD7128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52C05-A5C3-4073-A317-B5EEAC2761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412630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b="1" dirty="0"/>
              <a:t>ÇOCUKLARIN GELİŞİM ÖZELLİKLERİNE UYGUN GELİŞİM RAPORU HAZIRLAMA	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628004" y="2110153"/>
            <a:ext cx="11198236" cy="3905207"/>
          </a:xfrm>
        </p:spPr>
        <p:txBody>
          <a:bodyPr>
            <a:normAutofit fontScale="85000" lnSpcReduction="20000"/>
          </a:bodyPr>
          <a:lstStyle/>
          <a:p>
            <a:endParaRPr lang="tr-TR" sz="3500" dirty="0"/>
          </a:p>
          <a:p>
            <a:r>
              <a:rPr lang="tr-TR" sz="3500" dirty="0"/>
              <a:t>Gelişim raporlarının içeriğinde neler olmalı?</a:t>
            </a:r>
          </a:p>
          <a:p>
            <a:pPr lvl="1">
              <a:buFont typeface="Wingdings" charset="2"/>
              <a:buChar char="ü"/>
            </a:pPr>
            <a:r>
              <a:rPr lang="tr-TR" sz="3500" dirty="0"/>
              <a:t>Takvim yaşı</a:t>
            </a:r>
          </a:p>
          <a:p>
            <a:pPr lvl="1">
              <a:buFont typeface="Wingdings" charset="2"/>
              <a:buChar char="ü"/>
            </a:pPr>
            <a:r>
              <a:rPr lang="tr-TR" sz="3500" dirty="0"/>
              <a:t>Düzeltilmiş yaş</a:t>
            </a:r>
          </a:p>
          <a:p>
            <a:pPr lvl="1">
              <a:buFont typeface="Wingdings" charset="2"/>
              <a:buChar char="ü"/>
            </a:pPr>
            <a:r>
              <a:rPr lang="tr-TR" sz="3500" dirty="0"/>
              <a:t>Değerlendirme tarihi</a:t>
            </a:r>
          </a:p>
          <a:p>
            <a:pPr lvl="1">
              <a:buFont typeface="Wingdings" charset="2"/>
              <a:buChar char="ü"/>
            </a:pPr>
            <a:r>
              <a:rPr lang="tr-TR" sz="3500" dirty="0"/>
              <a:t>Çocuğun isim ve </a:t>
            </a:r>
            <a:r>
              <a:rPr lang="tr-TR" sz="3500" dirty="0" err="1"/>
              <a:t>soyismi</a:t>
            </a:r>
            <a:endParaRPr lang="tr-TR" sz="3500" dirty="0"/>
          </a:p>
          <a:p>
            <a:pPr lvl="1">
              <a:buFont typeface="Wingdings" charset="2"/>
              <a:buChar char="ü"/>
            </a:pPr>
            <a:r>
              <a:rPr lang="tr-TR" sz="3500" dirty="0"/>
              <a:t>Kısaca doğum öyküsü</a:t>
            </a:r>
          </a:p>
          <a:p>
            <a:pPr lvl="1">
              <a:buFont typeface="Wingdings" charset="2"/>
              <a:buChar char="ü"/>
            </a:pPr>
            <a:r>
              <a:rPr lang="tr-TR" sz="3500" dirty="0"/>
              <a:t>Kısaca aile öyküsü</a:t>
            </a:r>
          </a:p>
          <a:p>
            <a:pPr lvl="2">
              <a:buFont typeface="Wingdings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307122"/>
          </a:xfrm>
        </p:spPr>
        <p:txBody>
          <a:bodyPr>
            <a:normAutofit/>
          </a:bodyPr>
          <a:lstStyle/>
          <a:p>
            <a:r>
              <a:rPr lang="tr-TR" b="1" dirty="0"/>
              <a:t>ÇOCUKLARIN GELİŞİM ÖZELLİKLERİNE UYGUN GELİŞİM RAPORU HAZIRLAMA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365760" y="2485292"/>
            <a:ext cx="11460480" cy="3750916"/>
          </a:xfrm>
        </p:spPr>
        <p:txBody>
          <a:bodyPr>
            <a:normAutofit/>
          </a:bodyPr>
          <a:lstStyle/>
          <a:p>
            <a:r>
              <a:rPr lang="tr-TR" sz="2800" dirty="0"/>
              <a:t>Bilişsel gelişim alanı</a:t>
            </a:r>
          </a:p>
          <a:p>
            <a:r>
              <a:rPr lang="tr-TR" sz="2800" dirty="0"/>
              <a:t>Sosyal-duygusal alan</a:t>
            </a:r>
          </a:p>
          <a:p>
            <a:r>
              <a:rPr lang="tr-TR" sz="2800" dirty="0"/>
              <a:t>Motor gelişim alanı (küçük kas – büyük kas)</a:t>
            </a:r>
          </a:p>
          <a:p>
            <a:r>
              <a:rPr lang="tr-TR" sz="2800" dirty="0"/>
              <a:t>Dil gelişim alanı</a:t>
            </a:r>
          </a:p>
          <a:p>
            <a:r>
              <a:rPr lang="tr-TR" sz="2800" dirty="0"/>
              <a:t>Günlük yaşam becerileri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623645"/>
          </a:xfrm>
        </p:spPr>
        <p:txBody>
          <a:bodyPr>
            <a:normAutofit/>
          </a:bodyPr>
          <a:lstStyle/>
          <a:p>
            <a:r>
              <a:rPr lang="tr-TR" b="1" dirty="0"/>
              <a:t>ÇOCUKLARIN GELİŞİM ÖZELLİKLERİNE UYGUN GELİŞİM RAPORU HAZIRLAMA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1549076" y="2590800"/>
            <a:ext cx="10277163" cy="3645407"/>
          </a:xfrm>
        </p:spPr>
        <p:txBody>
          <a:bodyPr/>
          <a:lstStyle/>
          <a:p>
            <a:r>
              <a:rPr lang="tr-TR" dirty="0"/>
              <a:t>Değerlendiricinin genel gözlemi</a:t>
            </a:r>
          </a:p>
          <a:p>
            <a:r>
              <a:rPr lang="tr-TR" dirty="0"/>
              <a:t>Değerlendirmenin yapıldığı ortamın uygunluğu</a:t>
            </a:r>
          </a:p>
          <a:p>
            <a:r>
              <a:rPr lang="tr-TR" dirty="0"/>
              <a:t>Değerlendirilen çocuğun değerlendirmeye uyumu</a:t>
            </a:r>
          </a:p>
          <a:p>
            <a:r>
              <a:rPr lang="tr-TR" dirty="0"/>
              <a:t>Ailenin yorumu</a:t>
            </a:r>
          </a:p>
          <a:p>
            <a:r>
              <a:rPr lang="tr-TR" dirty="0"/>
              <a:t>Gelişimsel tanı</a:t>
            </a:r>
          </a:p>
          <a:p>
            <a:r>
              <a:rPr lang="tr-TR" dirty="0"/>
              <a:t>Öneriler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529861"/>
          </a:xfrm>
        </p:spPr>
        <p:txBody>
          <a:bodyPr>
            <a:normAutofit/>
          </a:bodyPr>
          <a:lstStyle/>
          <a:p>
            <a:r>
              <a:rPr lang="tr-TR" b="1" dirty="0"/>
              <a:t>ÇOCUKLARIN GELİŞİM ÖZELLİKLERİNE UYGUN GELİŞİM RAPORU HAZIRLAMA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365760" y="3012831"/>
            <a:ext cx="11460480" cy="3223377"/>
          </a:xfrm>
        </p:spPr>
        <p:txBody>
          <a:bodyPr/>
          <a:lstStyle/>
          <a:p>
            <a:r>
              <a:rPr lang="tr-TR" dirty="0"/>
              <a:t>Aileyi gelişimsel değerlendirmenin içine katmak neden önemli?</a:t>
            </a:r>
          </a:p>
          <a:p>
            <a:endParaRPr lang="tr-TR" dirty="0"/>
          </a:p>
          <a:p>
            <a:r>
              <a:rPr lang="tr-TR" dirty="0"/>
              <a:t>Hiç bir değerlendirme tek başına gelişimsel tanı için yeterli değildir !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506414"/>
          </a:xfrm>
        </p:spPr>
        <p:txBody>
          <a:bodyPr>
            <a:normAutofit/>
          </a:bodyPr>
          <a:lstStyle/>
          <a:p>
            <a:r>
              <a:rPr lang="tr-TR" b="1" dirty="0"/>
              <a:t>ÇOCUKLARIN GELİŞİM ÖZELLİKLERİNE UYGUN GELİŞİM RAPORU HAZIRLAMA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365760" y="2274276"/>
            <a:ext cx="11460480" cy="3961931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Yaş hesaplaması: değerlendirme tarihinden doğum tarihinin çıkarılmasıyla hesaplanır. </a:t>
            </a:r>
          </a:p>
          <a:p>
            <a:r>
              <a:rPr lang="tr-TR" dirty="0"/>
              <a:t>Gün – Ay – Yıl </a:t>
            </a:r>
          </a:p>
          <a:p>
            <a:endParaRPr lang="tr-TR" dirty="0"/>
          </a:p>
          <a:p>
            <a:r>
              <a:rPr lang="tr-TR" dirty="0"/>
              <a:t>Düzeltilmiş yaş nedir?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529861"/>
          </a:xfrm>
        </p:spPr>
        <p:txBody>
          <a:bodyPr>
            <a:normAutofit/>
          </a:bodyPr>
          <a:lstStyle/>
          <a:p>
            <a:r>
              <a:rPr lang="tr-TR" b="1" dirty="0"/>
              <a:t>ÇOCUKLARIN GELİŞİM ÖZELLİKLERİNE UYGUN GELİŞİM RAPORU HAZIRLAMA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365760" y="2672862"/>
            <a:ext cx="11460480" cy="3563345"/>
          </a:xfrm>
        </p:spPr>
        <p:txBody>
          <a:bodyPr/>
          <a:lstStyle/>
          <a:p>
            <a:r>
              <a:rPr lang="tr-TR" dirty="0"/>
              <a:t>Düzeltilmiş yaş nedir?</a:t>
            </a:r>
          </a:p>
          <a:p>
            <a:endParaRPr lang="tr-TR" dirty="0"/>
          </a:p>
          <a:p>
            <a:r>
              <a:rPr lang="tr-TR" dirty="0"/>
              <a:t>Düzeltilmiş yaş hesaplanması: kronolojik yaş -  kaç hafta erken doğum olduğu</a:t>
            </a:r>
          </a:p>
          <a:p>
            <a:endParaRPr lang="tr-TR" dirty="0"/>
          </a:p>
          <a:p>
            <a:r>
              <a:rPr lang="tr-TR" dirty="0"/>
              <a:t>Erken doğum 38 hafta normale göre hesaplanır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471245"/>
          </a:xfrm>
        </p:spPr>
        <p:txBody>
          <a:bodyPr>
            <a:normAutofit/>
          </a:bodyPr>
          <a:lstStyle/>
          <a:p>
            <a:r>
              <a:rPr lang="tr-TR" b="1" dirty="0"/>
              <a:t>ÇOCUKLARIN GELİŞİM ÖZELLİKLERİNE UYGUN GELİŞİM RAPORU HAZIRLAMA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365760" y="2286000"/>
            <a:ext cx="11460480" cy="3950207"/>
          </a:xfrm>
        </p:spPr>
        <p:txBody>
          <a:bodyPr/>
          <a:lstStyle/>
          <a:p>
            <a:r>
              <a:rPr lang="tr-TR" dirty="0"/>
              <a:t>Düzeltilmiş yaş ne zamana kadar hesaplanır?</a:t>
            </a:r>
          </a:p>
          <a:p>
            <a:endParaRPr lang="tr-TR" dirty="0"/>
          </a:p>
          <a:p>
            <a:r>
              <a:rPr lang="tr-TR" dirty="0"/>
              <a:t>2 yaştan itibaren düzeltilmiş yaş değil kronolojik yaş hesaplamasıyla değerlendirme yapılır</a:t>
            </a:r>
          </a:p>
          <a:p>
            <a:endParaRPr lang="tr-TR" dirty="0"/>
          </a:p>
          <a:p>
            <a:r>
              <a:rPr lang="tr-TR" dirty="0"/>
              <a:t>Düzeltilmiş yaş kullanımı neden önemlidir?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516</TotalTime>
  <Words>555</Words>
  <Application>Microsoft Office PowerPoint</Application>
  <PresentationFormat>Geniş ekran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Candara</vt:lpstr>
      <vt:lpstr>Tahoma</vt:lpstr>
      <vt:lpstr>Tunga</vt:lpstr>
      <vt:lpstr>Wingdings</vt:lpstr>
      <vt:lpstr>Soho</vt:lpstr>
      <vt:lpstr>ÇOCUĞU TANIMA VE DEĞERLENDİRME TEKNİKLERİ</vt:lpstr>
      <vt:lpstr>     ÇOCUKLARIN GELİŞİM ÖZELLİKLERİNE UYGUN GELİŞİM RAPORU HAZIRLAMA </vt:lpstr>
      <vt:lpstr>ÇOCUKLARIN GELİŞİM ÖZELLİKLERİNE UYGUN GELİŞİM RAPORU HAZIRLAMA </vt:lpstr>
      <vt:lpstr>ÇOCUKLARIN GELİŞİM ÖZELLİKLERİNE UYGUN GELİŞİM RAPORU HAZIRLAMA </vt:lpstr>
      <vt:lpstr>ÇOCUKLARIN GELİŞİM ÖZELLİKLERİNE UYGUN GELİŞİM RAPORU HAZIRLAMA </vt:lpstr>
      <vt:lpstr>ÇOCUKLARIN GELİŞİM ÖZELLİKLERİNE UYGUN GELİŞİM RAPORU HAZIRLAMA </vt:lpstr>
      <vt:lpstr>ÇOCUKLARIN GELİŞİM ÖZELLİKLERİNE UYGUN GELİŞİM RAPORU HAZIRLAMA </vt:lpstr>
      <vt:lpstr>ÇOCUKLARIN GELİŞİM ÖZELLİKLERİNE UYGUN GELİŞİM RAPORU HAZIRLAMA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99</cp:revision>
  <dcterms:created xsi:type="dcterms:W3CDTF">2017-09-25T14:40:04Z</dcterms:created>
  <dcterms:modified xsi:type="dcterms:W3CDTF">2020-05-03T23:05:04Z</dcterms:modified>
</cp:coreProperties>
</file>