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2" r:id="rId4"/>
    <p:sldId id="611" r:id="rId5"/>
    <p:sldId id="1113" r:id="rId6"/>
    <p:sldId id="1115" r:id="rId7"/>
    <p:sldId id="1114" r:id="rId8"/>
    <p:sldId id="1159" r:id="rId9"/>
    <p:sldId id="1158" r:id="rId10"/>
    <p:sldId id="1161" r:id="rId11"/>
    <p:sldId id="116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1471" autoAdjust="0"/>
  </p:normalViewPr>
  <p:slideViewPr>
    <p:cSldViewPr snapToGrid="0">
      <p:cViewPr varScale="1">
        <p:scale>
          <a:sx n="77" d="100"/>
          <a:sy n="77" d="100"/>
        </p:scale>
        <p:origin x="150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0" y="1559969"/>
            <a:ext cx="8517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  <a:defRPr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 (akit, bağıt, mukavele, kontrat) iki tarafın bir hukuki sonucu elde etmek  üzere iradelerini 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karşılıklı ve birbirlerine uygun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suretle açıklamaları demektir.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566696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SÖZLEŞMELER</a:t>
            </a:r>
            <a:endParaRPr lang="tr-TR" sz="28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C0EB18-935B-41AE-B83F-17B2E29C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</a:t>
            </a: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421D9D-85F1-4CC6-8C6C-6DB884551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73" y="1292269"/>
            <a:ext cx="7543800" cy="4114800"/>
          </a:xfrm>
        </p:spPr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 özel hukukunda 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“Sözleşme Serbestisi”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ilkesi vardır. Kişiler, farklı yükümlülükler ve karşı edimlerini ihtiva eden çok çeşitli sözleşmeleri karşılıklı olarak akdedebilmektedirler. 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hukuki ve ekonomik istikrar, kanun koyucuyu, kişilerin kendi aralarında ve çeşitli faaliyet alanlarına ilişkin olarak yaptıkları sözleş-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melerin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benzer unsurlarını, “Hukuk Ekonomisi” ve “Eşitlik” ilkelerinin gerçekleştirilmesi düşüncesiyle bir araya toplamaya ve kimi özel sözleşme tiplerinde uygulanacak hükümleri önceden belirlemeye sevk etmiştir.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ACDC2A1-A8F9-465B-BA71-5C74CA3E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80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C33104-9984-41C9-809E-CF97F832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</a:t>
            </a: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7D9F78-B4DB-4D65-BD27-17E56FA6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167" y="1402080"/>
            <a:ext cx="8358433" cy="469392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Borç ilişkisinin taraflara yüklediği sorumluluklardır. Bu sorumluluklar, sözleşme içinde tek tek açıklanmalıdır ve hukuka uygun hale getirilmelidir.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3D607A-8D93-4925-A66C-74177CE7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02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</a:t>
            </a: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952BF-A36E-416D-A53B-8CD25271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Hakları, 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46FC1B-6B0A-4807-9989-1C38AB31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8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952BF-A36E-416D-A53B-8CD25271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Görevleri,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46FC1B-6B0A-4807-9989-1C38AB31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6C8C6B2-76AA-4ED1-8864-56965446F99A}"/>
              </a:ext>
            </a:extLst>
          </p:cNvPr>
          <p:cNvSpPr/>
          <p:nvPr/>
        </p:nvSpPr>
        <p:spPr>
          <a:xfrm>
            <a:off x="547341" y="515422"/>
            <a:ext cx="282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r>
              <a:rPr lang="tr-TR" altLang="tr-T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Amacı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63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952BF-A36E-416D-A53B-8CD25271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Zorunlulukları ve sorumlulukları taraflar arasında oluşturmak  ve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46FC1B-6B0A-4807-9989-1C38AB31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6C8C6B2-76AA-4ED1-8864-56965446F99A}"/>
              </a:ext>
            </a:extLst>
          </p:cNvPr>
          <p:cNvSpPr/>
          <p:nvPr/>
        </p:nvSpPr>
        <p:spPr>
          <a:xfrm>
            <a:off x="547341" y="515422"/>
            <a:ext cx="282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/>
            </a:pPr>
            <a:r>
              <a:rPr lang="tr-TR" altLang="tr-T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Amacı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311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Sözleşmenin </a:t>
            </a: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7952BF-A36E-416D-A53B-8CD25271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rgbClr val="C00000"/>
              </a:buClr>
              <a:defRPr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Dağılımını 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99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69762"/>
              </p:ext>
            </p:extLst>
          </p:nvPr>
        </p:nvGraphicFramePr>
        <p:xfrm>
          <a:off x="465812" y="1187949"/>
          <a:ext cx="7886700" cy="3318894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Sözleşmeleri, H. Ayrancı,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26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12521</TotalTime>
  <Words>286</Words>
  <Application>Microsoft Office PowerPoint</Application>
  <PresentationFormat>Ekran Gösterisi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ekonomi</vt:lpstr>
      <vt:lpstr>1_Rics</vt:lpstr>
      <vt:lpstr>h.t.</vt:lpstr>
      <vt:lpstr>PowerPoint Sunusu</vt:lpstr>
      <vt:lpstr>PowerPoint Sunusu</vt:lpstr>
      <vt:lpstr>   Sözleşmenin Kapsamı:  </vt:lpstr>
      <vt:lpstr>   Sözleşmenin Kapsamı:  </vt:lpstr>
      <vt:lpstr>   Sözleşmenin Amacı: </vt:lpstr>
      <vt:lpstr>PowerPoint Sunusu</vt:lpstr>
      <vt:lpstr>PowerPoint Sunusu</vt:lpstr>
      <vt:lpstr>   Sözleşmenin Amacı: 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818</cp:revision>
  <cp:lastPrinted>2016-10-24T07:53:35Z</cp:lastPrinted>
  <dcterms:created xsi:type="dcterms:W3CDTF">2016-09-18T09:35:24Z</dcterms:created>
  <dcterms:modified xsi:type="dcterms:W3CDTF">2020-02-28T13:58:37Z</dcterms:modified>
</cp:coreProperties>
</file>