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58" r:id="rId3"/>
    <p:sldId id="265" r:id="rId4"/>
    <p:sldId id="266" r:id="rId5"/>
    <p:sldId id="270" r:id="rId6"/>
    <p:sldId id="268" r:id="rId7"/>
    <p:sldId id="269" r:id="rId8"/>
    <p:sldId id="271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>
                <a:latin typeface="Book Antiqua" pitchFamily="18" charset="0"/>
              </a:rPr>
              <a:t>Kentleşme ve Konut Sorunları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Sorunun ortaya konuşu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Soruna ilişkin yaklaşımlar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err="1">
                <a:latin typeface="Book Antiqua" panose="02040602050305030304" pitchFamily="18" charset="0"/>
              </a:rPr>
              <a:t>Fonksiyonalist</a:t>
            </a:r>
            <a:endParaRPr lang="tr-TR" sz="2600" dirty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>
                <a:latin typeface="Book Antiqua" panose="02040602050305030304" pitchFamily="18" charset="0"/>
              </a:rPr>
              <a:t>Çatışmacı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err="1">
                <a:latin typeface="Book Antiqua" panose="02040602050305030304" pitchFamily="18" charset="0"/>
              </a:rPr>
              <a:t>Etkileşimci</a:t>
            </a:r>
            <a:endParaRPr lang="tr-TR" sz="26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Türkiye’de kentsel sorunların görünümü ve uygulanan politikalar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Sorunun Ortaya Konuşu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Kentleşme ve konut sorunları oldukça geniş bir çerçevede söz konusu edilmekle birlikte, bu ders kapsamında konut, kentsel hizmetlere erişim, kentsel yayılma, kentsel yenileme (dönüşüm) vb. sorunlar üzerinde durulacaktır.</a:t>
            </a:r>
          </a:p>
        </p:txBody>
      </p:sp>
    </p:spTree>
    <p:extLst>
      <p:ext uri="{BB962C8B-B14F-4D97-AF65-F5344CB8AC3E}">
        <p14:creationId xmlns:p14="http://schemas.microsoft.com/office/powerpoint/2010/main" xmlns="" val="235741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Soruna İlişkin Yaklaşımlar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286636"/>
            <a:ext cx="9172136" cy="3460652"/>
          </a:xfrm>
        </p:spPr>
        <p:txBody>
          <a:bodyPr>
            <a:normAutofit fontScale="92500"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Fonksiyonalist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Endüstrileşme ve kentleşme daha etkili, birbirine bağımlı ve üretken bir toplum oluşturma bakımından işlevsel olsa da, toplum için problematik olmuştur.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göre, kentleşme, zayıflayan sosyal bağlara ve normların ortadan kalkmasına neden olmanın yanı sıra suç, yoksulluk, şiddet ve sapkın davranışa neden olmaktadır. 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064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Soruna İlişkin Yaklaşımlar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286635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Fonksiyonalist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Kentleşmenin ortaya çıkarttığı sorunlara dair işlevsel çözümler, aile ve okullar gibi mevcut kurumların sosyal bağları güçlendirmesini desteklemek olarak görülmektedir. </a:t>
            </a:r>
          </a:p>
        </p:txBody>
      </p:sp>
    </p:spTree>
    <p:extLst>
      <p:ext uri="{BB962C8B-B14F-4D97-AF65-F5344CB8AC3E}">
        <p14:creationId xmlns:p14="http://schemas.microsoft.com/office/powerpoint/2010/main" xmlns="" val="393020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Soruna İlişkin Yaklaşımlar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6258" y="2183057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Çatışmacı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 kentler ırksal, toplumsal cinsiyete dayalı ve sınıfsal eşitsizlikler </a:t>
            </a:r>
            <a:r>
              <a:rPr lang="tr-TR" sz="2800" dirty="0" smtClean="0">
                <a:latin typeface="Book Antiqua" panose="02040602050305030304" pitchFamily="18" charset="0"/>
              </a:rPr>
              <a:t>temelinde oluşmaktadır</a:t>
            </a:r>
            <a:r>
              <a:rPr lang="tr-TR" sz="2800" dirty="0">
                <a:latin typeface="Book Antiqua" panose="02040602050305030304" pitchFamily="18" charset="0"/>
              </a:rPr>
              <a:t>; ve toplumsal sorunlar bu sistem için doğaldır.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sorunlar kentteki eşitsiz güç dağılımından kaynaklanmaktadır.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479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Soruna İlişkin Yaklaşımlar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183057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Etkileşimci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 bir kentin ekonomik, kişisel ve entelektüel ilişkileri fiziksel alan üzerinden tanımlanamaz; aksine, burada ikamet edenler arasındaki ilişkilerin sayısı üzerinden belirlenir</a:t>
            </a:r>
            <a:r>
              <a:rPr lang="tr-TR" sz="2800">
                <a:latin typeface="Book Antiqua" panose="02040602050305030304" pitchFamily="18" charset="0"/>
              </a:rPr>
              <a:t>. 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638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Soruna İlişkin Yaklaşımlar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183057"/>
            <a:ext cx="9172136" cy="3460652"/>
          </a:xfrm>
        </p:spPr>
        <p:txBody>
          <a:bodyPr>
            <a:normAutofit fontScale="92500"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Etkileşimci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Kentsel topluluklar ekonomik gelir, ırk/</a:t>
            </a:r>
            <a:r>
              <a:rPr lang="tr-TR" sz="2800" dirty="0" err="1">
                <a:latin typeface="Book Antiqua" panose="02040602050305030304" pitchFamily="18" charset="0"/>
              </a:rPr>
              <a:t>etnisite</a:t>
            </a:r>
            <a:r>
              <a:rPr lang="tr-TR" sz="2800" dirty="0">
                <a:latin typeface="Book Antiqua" panose="02040602050305030304" pitchFamily="18" charset="0"/>
              </a:rPr>
              <a:t>, veya göçmenlik statüsüne göre bölünmektedir. Bu, bireylerin izolasyonuna neden olmaktadır.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göre, farklı mahallelerde oturan grupların deneyimlediği toplumsal sorunlar, diğer mahallelerde oturanlardan farklılaşmaktadır; ve bunun sebebi farklı mahallelere atfedilen farklı anlamlardır.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658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Kentleşme ve Konut Sorunları </a:t>
            </a:r>
            <a:r>
              <a:rPr lang="tr-TR" b="1" dirty="0">
                <a:latin typeface="Book Antiqua" panose="02040602050305030304" pitchFamily="18" charset="0"/>
              </a:rPr>
              <a:t>– </a:t>
            </a:r>
            <a:r>
              <a:rPr lang="tr-TR" dirty="0">
                <a:latin typeface="Book Antiqua" panose="02040602050305030304" pitchFamily="18" charset="0"/>
              </a:rPr>
              <a:t>Türkiye’de Kentsel Sorunların Görünümü ve Uygulanan Politikalar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Yakın zamanda, kentlerde dikkat çekici yatırımlar ve hizmetler sağlanmaktadır.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Mevcut olarak gecekondu, kentsel yayılmanın getirdiği çevre tahribatı, kentsel hizmetlere erişmede eşitsizlikler ve dönüşümle ilgili sorunlar bulunmaktadır.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1931618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483</TotalTime>
  <Words>349</Words>
  <Application>Microsoft Office PowerPoint</Application>
  <PresentationFormat>Özel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TOPLUMSAL SORUNLAR Kentleşme ve Konut Sorunları</vt:lpstr>
      <vt:lpstr>Kentleşme ve Konut Sorunları – Ders İçeriği</vt:lpstr>
      <vt:lpstr>Kentleşme ve Konut Sorunları – Sorunun Ortaya Konuşu</vt:lpstr>
      <vt:lpstr>Kentleşme ve Konut Sorunları – Soruna İlişkin Yaklaşımlar</vt:lpstr>
      <vt:lpstr>Kentleşme ve Konut Sorunları – Soruna İlişkin Yaklaşımlar</vt:lpstr>
      <vt:lpstr>Kentleşme ve Konut Sorunları – Soruna İlişkin Yaklaşımlar</vt:lpstr>
      <vt:lpstr>Kentleşme ve Konut Sorunları – Soruna İlişkin Yaklaşımlar</vt:lpstr>
      <vt:lpstr>Kentleşme ve Konut Sorunları – Soruna İlişkin Yaklaşımlar</vt:lpstr>
      <vt:lpstr>Kentleşme ve Konut Sorunları – Türkiye’de Kentsel Sorunların Görünümü ve Uygulanan Politikalar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258</cp:revision>
  <dcterms:created xsi:type="dcterms:W3CDTF">2018-03-24T09:54:46Z</dcterms:created>
  <dcterms:modified xsi:type="dcterms:W3CDTF">2020-02-12T08:29:51Z</dcterms:modified>
</cp:coreProperties>
</file>