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9" r:id="rId3"/>
    <p:sldId id="291" r:id="rId4"/>
    <p:sldId id="297" r:id="rId5"/>
    <p:sldId id="304" r:id="rId6"/>
    <p:sldId id="331" r:id="rId7"/>
    <p:sldId id="330" r:id="rId8"/>
    <p:sldId id="261" r:id="rId9"/>
    <p:sldId id="262" r:id="rId10"/>
    <p:sldId id="33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9AFD0-03DC-4AC3-A5F1-95047A8A63DE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393CF-C9CF-4BF7-9748-037E75F8A1E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216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938A9-A4D4-4D8A-B66A-54BCE95867CD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258B7-EAF1-455F-B92E-908FAE71DB9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22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889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543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1890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637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459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3914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085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48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442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561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710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27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336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005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386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835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474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A682CF8-6B7E-4B2E-A204-1037FD7A194F}" type="datetimeFigureOut">
              <a:rPr lang="tr-TR" smtClean="0"/>
              <a:t>14.10.2018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E701EF-7D4A-4031-95E8-D542E1BAA54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530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TOPLUMSAL GEÇİŞLER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8062912" cy="1752600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Dilara Devecioğlu</a:t>
            </a:r>
          </a:p>
          <a:p>
            <a:r>
              <a:rPr lang="tr-TR" i="1" dirty="0">
                <a:solidFill>
                  <a:schemeClr val="bg1"/>
                </a:solidFill>
              </a:rPr>
              <a:t>15010723</a:t>
            </a:r>
          </a:p>
        </p:txBody>
      </p:sp>
    </p:spTree>
    <p:extLst>
      <p:ext uri="{BB962C8B-B14F-4D97-AF65-F5344CB8AC3E}">
        <p14:creationId xmlns:p14="http://schemas.microsoft.com/office/powerpoint/2010/main" val="116208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Beyin jimnastiği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Tarihçiler on dokuzuncu yüzyılın ikinci yarısındaki toplumsal koşulların bugün bildiğimiz haliyle ergenliğin bulunmasına yol açmış olduğu konusunda görüş birliğindedir. O zamandan beri ergenliğin doğasındaki değişimler nelerdir</a:t>
            </a: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tr-TR" dirty="0"/>
              <a:t> Yirmi birinci yüzyılda ergenliğin nasıl değişeceğine ilişkin tahminleriniz nelerdir</a:t>
            </a:r>
            <a:r>
              <a:rPr lang="tr-TR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286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Ne zaman sonunda bir ergen olduğunuzu	anladınız</a:t>
            </a: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tr-TR" dirty="0">
                <a:cs typeface="Times New Roman" panose="02020603050405020304" pitchFamily="18" charset="0"/>
              </a:rPr>
              <a:t>İlkokulu bitirdiğiniz zaman mı</a:t>
            </a: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tr-TR" dirty="0">
                <a:cs typeface="Times New Roman" panose="02020603050405020304" pitchFamily="18" charset="0"/>
              </a:rPr>
              <a:t> Gece yanınızda bir yetişkin olmadan dışarı çıkmanıza izin verildiği zaman mı</a:t>
            </a: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968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Yetişkinliğe geçişinizi tanımlayan nedir</a:t>
            </a:r>
            <a:r>
              <a:rPr lang="tr-TR" dirty="0">
                <a:latin typeface="Calibri" panose="020F0502020204030204" pitchFamily="34" charset="0"/>
              </a:rPr>
              <a:t>?</a:t>
            </a:r>
            <a:r>
              <a:rPr lang="tr-TR" dirty="0"/>
              <a:t> Sürücü ehliyeti almanız mı, üniversiteye gitmeniz mi</a:t>
            </a:r>
            <a:r>
              <a:rPr lang="tr-TR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028" name="Picture 4" descr="C:\Users\pc\AppData\Local\Microsoft\Windows\Temporary Internet Files\Content.IE5\CI1SU2UO\boy-160168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0" y="4076437"/>
            <a:ext cx="3060000" cy="205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4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5" y="799200"/>
            <a:ext cx="7885550" cy="525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alam Geldi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2775"/>
            <a:ext cx="32004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54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Beyin jimnastiği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Bireyin toplumsal yeniden tanımlanmasının </a:t>
            </a:r>
            <a:r>
              <a:rPr lang="tr-TR" i="1" dirty="0"/>
              <a:t>neden</a:t>
            </a:r>
            <a:r>
              <a:rPr lang="tr-TR" dirty="0"/>
              <a:t> ergenlik döneminin biyolojik ve bilişsel değişimlerini tanımlamak kadar önemli olduğunu açıklayınız.</a:t>
            </a:r>
          </a:p>
        </p:txBody>
      </p:sp>
      <p:pic>
        <p:nvPicPr>
          <p:cNvPr id="1026" name="Picture 2" descr="C:\Users\pc\AppData\Local\Microsoft\Windows\Temporary Internet Files\Content.IE5\CI1SU2UO\Question-Gir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57" y="4320000"/>
            <a:ext cx="2243243" cy="253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1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400"/>
            <a:ext cx="3934755" cy="524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46" y="792000"/>
            <a:ext cx="4534654" cy="527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43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2400"/>
            <a:ext cx="3112882" cy="421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181927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76" y="2481230"/>
            <a:ext cx="3170524" cy="42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-1"/>
            <a:ext cx="3143252" cy="430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2" y="2552400"/>
            <a:ext cx="3126880" cy="430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4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019"/>
            <a:ext cx="297202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23950"/>
            <a:ext cx="3048000" cy="461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81162"/>
            <a:ext cx="3032475" cy="421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pc\AppData\Local\Microsoft\Windows\Temporary Internet Files\Content.IE5\2RGZXTVY\adolescent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0"/>
            <a:ext cx="2419350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8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4" name="Picture 6" descr="C:\Users\pc\AppData\Local\Microsoft\Windows\Temporary Internet Files\Content.IE5\CI1SU2UO\b-ar-betasuarez-hijaadolescente732x4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466850"/>
            <a:ext cx="6972300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04773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2378</TotalTime>
  <Words>84</Words>
  <Application>Microsoft Office PowerPoint</Application>
  <PresentationFormat>Ekran Gösterisi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Times New Roman</vt:lpstr>
      <vt:lpstr>Wingdings 3</vt:lpstr>
      <vt:lpstr>Dilim</vt:lpstr>
      <vt:lpstr>TOPLUMSAL GEÇİŞLER</vt:lpstr>
      <vt:lpstr>PowerPoint Sunusu</vt:lpstr>
      <vt:lpstr>PowerPoint Sunusu</vt:lpstr>
      <vt:lpstr>PowerPoint Sunusu</vt:lpstr>
      <vt:lpstr>Beyin jimnastiği </vt:lpstr>
      <vt:lpstr>PowerPoint Sunusu</vt:lpstr>
      <vt:lpstr>PowerPoint Sunusu</vt:lpstr>
      <vt:lpstr>PowerPoint Sunusu</vt:lpstr>
      <vt:lpstr>PowerPoint Sunusu</vt:lpstr>
      <vt:lpstr>Beyin jimnastiği</vt:lpstr>
    </vt:vector>
  </TitlesOfParts>
  <Company>By NeC ® 2010 | Katilimsiz.Com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vahdetayşe nur</cp:lastModifiedBy>
  <cp:revision>95</cp:revision>
  <dcterms:created xsi:type="dcterms:W3CDTF">2017-10-15T12:09:09Z</dcterms:created>
  <dcterms:modified xsi:type="dcterms:W3CDTF">2018-10-14T16:48:01Z</dcterms:modified>
</cp:coreProperties>
</file>