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2EC0-4F27-4B7E-AF18-3C9F8D610E66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2746C-46BB-4AFC-9B14-5C6207FBC9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4165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2EC0-4F27-4B7E-AF18-3C9F8D610E66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2746C-46BB-4AFC-9B14-5C6207FBC9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8745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2EC0-4F27-4B7E-AF18-3C9F8D610E66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2746C-46BB-4AFC-9B14-5C6207FBC9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883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2EC0-4F27-4B7E-AF18-3C9F8D610E66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2746C-46BB-4AFC-9B14-5C6207FBC9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34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2EC0-4F27-4B7E-AF18-3C9F8D610E66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2746C-46BB-4AFC-9B14-5C6207FBC9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279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2EC0-4F27-4B7E-AF18-3C9F8D610E66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2746C-46BB-4AFC-9B14-5C6207FBC9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5167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2EC0-4F27-4B7E-AF18-3C9F8D610E66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2746C-46BB-4AFC-9B14-5C6207FBC9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2518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2EC0-4F27-4B7E-AF18-3C9F8D610E66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2746C-46BB-4AFC-9B14-5C6207FBC9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368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2EC0-4F27-4B7E-AF18-3C9F8D610E66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2746C-46BB-4AFC-9B14-5C6207FBC9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4659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2EC0-4F27-4B7E-AF18-3C9F8D610E66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2746C-46BB-4AFC-9B14-5C6207FBC9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2EC0-4F27-4B7E-AF18-3C9F8D610E66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2746C-46BB-4AFC-9B14-5C6207FBC9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5086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12EC0-4F27-4B7E-AF18-3C9F8D610E66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2746C-46BB-4AFC-9B14-5C6207FBC9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7266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İngiliz Hegemonyası ve Serbest Ticaret Emperyalizmi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2950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Hollanda sistemi neden yerini İngiliz sistemine bıraktı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342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1652-1815 İngiltere ve Fransa arasındaki güç mücadelesinin iktisat politikaları</a:t>
            </a:r>
          </a:p>
          <a:p>
            <a:r>
              <a:rPr lang="tr-TR" dirty="0" smtClean="0"/>
              <a:t>İngiliz merkantilizmi</a:t>
            </a:r>
          </a:p>
          <a:p>
            <a:r>
              <a:rPr lang="tr-TR" dirty="0" smtClean="0"/>
              <a:t>Fransız </a:t>
            </a:r>
            <a:r>
              <a:rPr lang="tr-TR" dirty="0" err="1" smtClean="0"/>
              <a:t>Colbertizmi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9430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İngiliz sisteminin </a:t>
            </a:r>
            <a:r>
              <a:rPr lang="tr-TR" dirty="0" err="1" smtClean="0"/>
              <a:t>teritoryal</a:t>
            </a:r>
            <a:r>
              <a:rPr lang="tr-TR" dirty="0" smtClean="0"/>
              <a:t> sentezi</a:t>
            </a:r>
          </a:p>
          <a:p>
            <a:r>
              <a:rPr lang="tr-TR" dirty="0" smtClean="0"/>
              <a:t>Göçmen sömürgeciliği</a:t>
            </a:r>
          </a:p>
          <a:p>
            <a:r>
              <a:rPr lang="tr-TR" dirty="0" smtClean="0"/>
              <a:t>Kapitalist kölelik </a:t>
            </a:r>
          </a:p>
          <a:p>
            <a:r>
              <a:rPr lang="tr-TR" dirty="0" smtClean="0"/>
              <a:t>İktisadi milliyetçilik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5164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üçünün amacı olarak</a:t>
            </a:r>
          </a:p>
          <a:p>
            <a:r>
              <a:rPr lang="tr-TR" dirty="0" smtClean="0"/>
              <a:t>Sonsuz para fazlasının elde edilmesi</a:t>
            </a:r>
          </a:p>
          <a:p>
            <a:r>
              <a:rPr lang="tr-TR" dirty="0" smtClean="0"/>
              <a:t>Ve kendi ülkelerinin ekonomilerini kurma çabası (askeri güç ile birlikte)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0620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İngiliz sistemin önemli bir unsuru olarak «üçgen ticaret»</a:t>
            </a:r>
          </a:p>
          <a:p>
            <a:r>
              <a:rPr lang="tr-TR" dirty="0" smtClean="0"/>
              <a:t>Pamuk endüstrisi ve sömürgelere yayılma </a:t>
            </a:r>
          </a:p>
          <a:p>
            <a:r>
              <a:rPr lang="tr-TR" dirty="0" smtClean="0"/>
              <a:t>1750-69 arasında İngiliz pamuk ihracatı 10 kat arttı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1101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1785 İngiltere’nin ithal ettiği ham pamuk 11 milyon libre</a:t>
            </a:r>
          </a:p>
          <a:p>
            <a:r>
              <a:rPr lang="tr-TR" dirty="0" smtClean="0"/>
              <a:t>1850 İngiltere’nin ithal ettiği ham pamuk 588 milyon libre</a:t>
            </a:r>
          </a:p>
          <a:p>
            <a:r>
              <a:rPr lang="tr-TR" dirty="0" smtClean="0"/>
              <a:t>Aynı yıllarda pamuklu giysi üretimi sırasıyla</a:t>
            </a:r>
          </a:p>
          <a:p>
            <a:r>
              <a:rPr lang="tr-TR" dirty="0" smtClean="0"/>
              <a:t>40 milyon </a:t>
            </a:r>
            <a:r>
              <a:rPr lang="tr-TR" dirty="0" err="1" smtClean="0"/>
              <a:t>yard</a:t>
            </a:r>
            <a:r>
              <a:rPr lang="tr-TR" dirty="0" smtClean="0"/>
              <a:t> ve</a:t>
            </a:r>
          </a:p>
          <a:p>
            <a:r>
              <a:rPr lang="tr-TR" dirty="0" smtClean="0"/>
              <a:t>2025 milyon </a:t>
            </a:r>
            <a:r>
              <a:rPr lang="tr-TR" dirty="0" err="1" smtClean="0"/>
              <a:t>yard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5003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İngiltere’nin bu hızlarda genişleyen pazarları yenilikler yaparak, risk almaya değer ortamı girişimcileri ortaya çıkardığını söylemek mümkün.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1036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gelişmelerin bir diğer tezahürü ise </a:t>
            </a:r>
          </a:p>
          <a:p>
            <a:r>
              <a:rPr lang="tr-TR" dirty="0" err="1" smtClean="0"/>
              <a:t>Teritoryal</a:t>
            </a:r>
            <a:r>
              <a:rPr lang="tr-TR" dirty="0" smtClean="0"/>
              <a:t> ve kapitalist güç mantıkları karşılıklı olarak birbirini beslemesidir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9721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144</Words>
  <Application>Microsoft Office PowerPoint</Application>
  <PresentationFormat>Geniş ekran</PresentationFormat>
  <Paragraphs>23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İngiliz Hegemonyası ve Serbest Ticaret Emperyalizmi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mozis</dc:creator>
  <cp:lastModifiedBy>MUSTAFA OZIS</cp:lastModifiedBy>
  <cp:revision>7</cp:revision>
  <dcterms:created xsi:type="dcterms:W3CDTF">2020-02-05T01:29:04Z</dcterms:created>
  <dcterms:modified xsi:type="dcterms:W3CDTF">2020-02-05T14:29:20Z</dcterms:modified>
</cp:coreProperties>
</file>