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1A95349-A461-4E9B-9DDB-D95CA59963CE}" type="datetimeFigureOut">
              <a:rPr lang="tr-TR" smtClean="0"/>
              <a:pPr/>
              <a:t>26.03.2019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F3F6488-4B15-4013-9256-A66EC5E9E0A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331640" y="1052736"/>
            <a:ext cx="7406640" cy="504056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İSP 221</a:t>
            </a:r>
            <a:r>
              <a:rPr lang="es-ES_tradnl" dirty="0" smtClean="0"/>
              <a:t/>
            </a:r>
            <a:br>
              <a:rPr lang="es-ES_tradnl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err="1" smtClean="0"/>
              <a:t>Ortograf</a:t>
            </a:r>
            <a:r>
              <a:rPr lang="es-ES_tradnl" b="1" dirty="0" smtClean="0"/>
              <a:t>ía y Fonética</a:t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/>
            </a:r>
            <a:br>
              <a:rPr lang="es-ES_tradnl" b="1" dirty="0" smtClean="0"/>
            </a:br>
            <a:r>
              <a:rPr lang="es-ES_tradnl" b="1" dirty="0" smtClean="0"/>
              <a:t>						</a:t>
            </a:r>
            <a:r>
              <a:rPr lang="es-ES_tradnl" dirty="0" smtClean="0"/>
              <a:t>Clase 1</a:t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Presentación del curso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1772816"/>
            <a:ext cx="7498080" cy="4213448"/>
          </a:xfrm>
        </p:spPr>
        <p:txBody>
          <a:bodyPr>
            <a:normAutofit/>
          </a:bodyPr>
          <a:lstStyle/>
          <a:p>
            <a:r>
              <a:rPr lang="es-ES_tradnl" dirty="0" smtClean="0"/>
              <a:t>(1) Silabización (división silábica de las palabras)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 (2) Reglas de acentuación ortográfica</a:t>
            </a:r>
          </a:p>
          <a:p>
            <a:pPr>
              <a:buNone/>
            </a:pPr>
            <a:endParaRPr lang="es-ES_tradnl" dirty="0" smtClean="0"/>
          </a:p>
          <a:p>
            <a:r>
              <a:rPr lang="es-ES_tradnl" dirty="0" smtClean="0"/>
              <a:t> (3) Fonología / Fonética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548680"/>
            <a:ext cx="7498080" cy="1143000"/>
          </a:xfrm>
        </p:spPr>
        <p:txBody>
          <a:bodyPr/>
          <a:lstStyle/>
          <a:p>
            <a:r>
              <a:rPr lang="es-ES_tradnl" dirty="0" smtClean="0"/>
              <a:t>¿Qué es una sílaba?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187624" y="2060848"/>
            <a:ext cx="7498080" cy="4176464"/>
          </a:xfrm>
        </p:spPr>
        <p:txBody>
          <a:bodyPr>
            <a:normAutofit/>
          </a:bodyPr>
          <a:lstStyle/>
          <a:p>
            <a:r>
              <a:rPr lang="es-ES_tradnl" dirty="0" smtClean="0"/>
              <a:t>Es un fonema o conjunto de fonemas que pronunciamos en un solo golpe de voz cuando </a:t>
            </a:r>
            <a:r>
              <a:rPr lang="es-ES_tradnl" dirty="0" smtClean="0"/>
              <a:t>decimos </a:t>
            </a:r>
            <a:r>
              <a:rPr lang="es-ES_tradnl" dirty="0" smtClean="0"/>
              <a:t>una </a:t>
            </a:r>
            <a:r>
              <a:rPr lang="es-ES_tradnl" dirty="0" smtClean="0"/>
              <a:t>palabra.</a:t>
            </a:r>
          </a:p>
          <a:p>
            <a:endParaRPr lang="es-ES_tradnl" dirty="0" smtClean="0"/>
          </a:p>
          <a:p>
            <a:pPr>
              <a:buNone/>
            </a:pPr>
            <a:r>
              <a:rPr lang="es-ES_tradnl" dirty="0" smtClean="0"/>
              <a:t>Ejemplo:  co-mi-da (tres sílabas)</a:t>
            </a:r>
          </a:p>
          <a:p>
            <a:pPr>
              <a:buNone/>
            </a:pPr>
            <a:r>
              <a:rPr lang="es-ES_tradnl" dirty="0" smtClean="0"/>
              <a:t>              a-brir (dos </a:t>
            </a:r>
            <a:r>
              <a:rPr lang="es-ES_tradnl" dirty="0" smtClean="0"/>
              <a:t>sílabas)</a:t>
            </a:r>
            <a:endParaRPr lang="es-ES_tradnl" dirty="0" smtClean="0"/>
          </a:p>
          <a:p>
            <a:pPr>
              <a:buNone/>
            </a:pPr>
            <a:r>
              <a:rPr lang="es-ES_tradnl" dirty="0" smtClean="0"/>
              <a:t>              sol (una sílaba)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498080" cy="1143000"/>
          </a:xfrm>
        </p:spPr>
        <p:txBody>
          <a:bodyPr/>
          <a:lstStyle/>
          <a:p>
            <a:r>
              <a:rPr lang="es-ES_tradnl" dirty="0" smtClean="0"/>
              <a:t>Las sílabas están formadas por...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4141440"/>
          </a:xfrm>
        </p:spPr>
        <p:txBody>
          <a:bodyPr/>
          <a:lstStyle/>
          <a:p>
            <a:r>
              <a:rPr lang="es-ES_tradnl" b="1" dirty="0" smtClean="0"/>
              <a:t>Solamente vocales </a:t>
            </a:r>
          </a:p>
          <a:p>
            <a:pPr>
              <a:buNone/>
            </a:pPr>
            <a:r>
              <a:rPr lang="es-ES_tradnl" dirty="0" smtClean="0"/>
              <a:t>(una vocal puede ser por sí misma una sílaba)</a:t>
            </a:r>
            <a:endParaRPr lang="tr-TR" dirty="0" smtClean="0"/>
          </a:p>
          <a:p>
            <a:r>
              <a:rPr lang="es-ES_tradnl" dirty="0" smtClean="0"/>
              <a:t>La </a:t>
            </a:r>
            <a:r>
              <a:rPr lang="es-ES_tradnl" b="1" dirty="0" smtClean="0"/>
              <a:t>combinación de vocales y consonantes</a:t>
            </a:r>
          </a:p>
          <a:p>
            <a:pPr>
              <a:buNone/>
            </a:pPr>
            <a:r>
              <a:rPr lang="es-ES_tradnl" dirty="0" smtClean="0"/>
              <a:t>(una consonante </a:t>
            </a:r>
            <a:r>
              <a:rPr lang="es-ES_tradnl" u="sng" dirty="0" smtClean="0"/>
              <a:t>nunca</a:t>
            </a:r>
            <a:r>
              <a:rPr lang="es-ES_tradnl" dirty="0" smtClean="0"/>
              <a:t> puede formar por sí sola una sílaba)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03648" y="69269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s-ES_tradnl" dirty="0" smtClean="0"/>
              <a:t>Intentad dividir en sílabas estas palabras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31640" y="2708920"/>
            <a:ext cx="7498080" cy="3024336"/>
          </a:xfrm>
        </p:spPr>
        <p:txBody>
          <a:bodyPr/>
          <a:lstStyle/>
          <a:p>
            <a:r>
              <a:rPr lang="es-ES_tradnl" dirty="0" smtClean="0"/>
              <a:t> aeropuerto</a:t>
            </a:r>
          </a:p>
          <a:p>
            <a:r>
              <a:rPr lang="es-ES_tradnl" dirty="0" smtClean="0"/>
              <a:t> </a:t>
            </a:r>
            <a:r>
              <a:rPr lang="es-ES_tradnl" dirty="0" smtClean="0"/>
              <a:t>cumpleaños</a:t>
            </a:r>
          </a:p>
          <a:p>
            <a:r>
              <a:rPr lang="es-ES_tradnl" dirty="0" smtClean="0"/>
              <a:t> </a:t>
            </a:r>
            <a:r>
              <a:rPr lang="es-ES_tradnl" dirty="0" smtClean="0"/>
              <a:t>incompetente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31</TotalTime>
  <Words>125</Words>
  <Application>Microsoft Office PowerPoint</Application>
  <PresentationFormat>Ekran Gösterisi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Gündönümü</vt:lpstr>
      <vt:lpstr>İSP 221  Ortografía y Fonética         Clase 1  </vt:lpstr>
      <vt:lpstr>Presentación del curso</vt:lpstr>
      <vt:lpstr>¿Qué es una sílaba?</vt:lpstr>
      <vt:lpstr>Las sílabas están formadas por...</vt:lpstr>
      <vt:lpstr>Intentad dividir en sílabas estas palabras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reşat</dc:creator>
  <cp:lastModifiedBy>reşat</cp:lastModifiedBy>
  <cp:revision>9</cp:revision>
  <dcterms:created xsi:type="dcterms:W3CDTF">2019-03-20T11:18:43Z</dcterms:created>
  <dcterms:modified xsi:type="dcterms:W3CDTF">2019-03-25T21:03:53Z</dcterms:modified>
</cp:coreProperties>
</file>