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30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95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39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07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64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66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18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05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07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9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89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35D96-3F61-4DE8-BA5E-005784D381D7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7E0FB-D5C4-4539-BDD8-033AA7FE49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3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hbogm.meb.gov.tr/MTAO/2TemelMatematikVeFizik/unite0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ORAN ORANTI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099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36" y="597625"/>
            <a:ext cx="7896090" cy="273764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739" y="3637597"/>
            <a:ext cx="1841591" cy="5733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479" y="4198921"/>
            <a:ext cx="7513995" cy="529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42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703" y="465500"/>
            <a:ext cx="7244829" cy="174212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852" y="2207623"/>
            <a:ext cx="6638108" cy="426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61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46" y="813163"/>
            <a:ext cx="8407874" cy="251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16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hbogm.meb.gov.tr/MTAO/2TemelMatematikVeFizik/unite04.pdf</a:t>
            </a:r>
            <a:endParaRPr lang="tr-TR" dirty="0" smtClean="0"/>
          </a:p>
          <a:p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90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54" y="624704"/>
            <a:ext cx="8715920" cy="513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3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872" y="841874"/>
            <a:ext cx="8936840" cy="322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73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213" y="871673"/>
            <a:ext cx="7722712" cy="291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54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29" y="829899"/>
            <a:ext cx="10076782" cy="259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850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976" y="433659"/>
            <a:ext cx="7664775" cy="519930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283" y="1152933"/>
            <a:ext cx="6645866" cy="19074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283" y="3259773"/>
            <a:ext cx="6933248" cy="304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2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1" y="464548"/>
            <a:ext cx="6057789" cy="158686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19" y="2051412"/>
            <a:ext cx="6408763" cy="126655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2285" y="3504925"/>
            <a:ext cx="1148035" cy="31208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271" y="4003970"/>
            <a:ext cx="6605860" cy="252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6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71" y="683214"/>
            <a:ext cx="8737311" cy="160278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671" y="2684962"/>
            <a:ext cx="7913912" cy="197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514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50" y="575038"/>
            <a:ext cx="1524376" cy="43080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81" y="1463040"/>
            <a:ext cx="6619875" cy="56945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725" y="2315145"/>
            <a:ext cx="4557923" cy="270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140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6</Words>
  <Application>Microsoft Office PowerPoint</Application>
  <PresentationFormat>Geniş ekran</PresentationFormat>
  <Paragraphs>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ORAN ORANTI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 ORANTI</dc:title>
  <dc:creator>Selin GEDİK</dc:creator>
  <cp:lastModifiedBy>Selin GEDİK</cp:lastModifiedBy>
  <cp:revision>8</cp:revision>
  <dcterms:created xsi:type="dcterms:W3CDTF">2019-12-11T08:04:14Z</dcterms:created>
  <dcterms:modified xsi:type="dcterms:W3CDTF">2019-12-12T11:51:54Z</dcterms:modified>
</cp:coreProperties>
</file>