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3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8D0DA-B4E1-4E15-9C8A-061D67829C29}" type="datetimeFigureOut">
              <a:rPr lang="es-ES" smtClean="0"/>
              <a:t>03/02/2019</a:t>
            </a:fld>
            <a:endParaRPr lang="es-E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EA0B4-20C2-468F-A271-41E8DC246ABB}" type="slidenum">
              <a:rPr lang="es-ES" smtClean="0"/>
              <a:t>‹#›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8D0DA-B4E1-4E15-9C8A-061D67829C29}" type="datetimeFigureOut">
              <a:rPr lang="es-ES" smtClean="0"/>
              <a:t>03/02/2019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EA0B4-20C2-468F-A271-41E8DC246ABB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8D0DA-B4E1-4E15-9C8A-061D67829C29}" type="datetimeFigureOut">
              <a:rPr lang="es-ES" smtClean="0"/>
              <a:t>03/02/2019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EA0B4-20C2-468F-A271-41E8DC246ABB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8D0DA-B4E1-4E15-9C8A-061D67829C29}" type="datetimeFigureOut">
              <a:rPr lang="es-ES" smtClean="0"/>
              <a:t>03/02/2019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EA0B4-20C2-468F-A271-41E8DC246ABB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8D0DA-B4E1-4E15-9C8A-061D67829C29}" type="datetimeFigureOut">
              <a:rPr lang="es-ES" smtClean="0"/>
              <a:t>03/02/2019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EA0B4-20C2-468F-A271-41E8DC246ABB}" type="slidenum">
              <a:rPr lang="es-ES" smtClean="0"/>
              <a:t>‹#›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8D0DA-B4E1-4E15-9C8A-061D67829C29}" type="datetimeFigureOut">
              <a:rPr lang="es-ES" smtClean="0"/>
              <a:t>03/02/2019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EA0B4-20C2-468F-A271-41E8DC246ABB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8D0DA-B4E1-4E15-9C8A-061D67829C29}" type="datetimeFigureOut">
              <a:rPr lang="es-ES" smtClean="0"/>
              <a:t>03/02/2019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EA0B4-20C2-468F-A271-41E8DC246ABB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8D0DA-B4E1-4E15-9C8A-061D67829C29}" type="datetimeFigureOut">
              <a:rPr lang="es-ES" smtClean="0"/>
              <a:t>03/02/2019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EA0B4-20C2-468F-A271-41E8DC246ABB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8D0DA-B4E1-4E15-9C8A-061D67829C29}" type="datetimeFigureOut">
              <a:rPr lang="es-ES" smtClean="0"/>
              <a:t>03/02/2019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EA0B4-20C2-468F-A271-41E8DC246ABB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8D0DA-B4E1-4E15-9C8A-061D67829C29}" type="datetimeFigureOut">
              <a:rPr lang="es-ES" smtClean="0"/>
              <a:t>03/02/2019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EA0B4-20C2-468F-A271-41E8DC246ABB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8D0DA-B4E1-4E15-9C8A-061D67829C29}" type="datetimeFigureOut">
              <a:rPr lang="es-ES" smtClean="0"/>
              <a:t>03/02/2019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7DEA0B4-20C2-468F-A271-41E8DC246ABB}" type="slidenum">
              <a:rPr lang="es-ES" smtClean="0"/>
              <a:t>‹#›</a:t>
            </a:fld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468D0DA-B4E1-4E15-9C8A-061D67829C29}" type="datetimeFigureOut">
              <a:rPr lang="es-ES" smtClean="0"/>
              <a:t>03/02/2019</a:t>
            </a:fld>
            <a:endParaRPr lang="es-E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7DEA0B4-20C2-468F-A271-41E8DC246ABB}" type="slidenum">
              <a:rPr lang="es-ES" smtClean="0"/>
              <a:t>‹#›</a:t>
            </a:fld>
            <a:endParaRPr lang="es-E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s-ES" dirty="0" smtClean="0"/>
              <a:t>EXAMEN PARCIAL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895740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2</Words>
  <Application>Microsoft Office PowerPoint</Application>
  <PresentationFormat>Ekran Gösterisi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Akış</vt:lpstr>
      <vt:lpstr>EXAMEN PARCIAL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EXAMEN PARCIAL</dc:title>
  <dc:creator>tugce</dc:creator>
  <cp:lastModifiedBy>tugce</cp:lastModifiedBy>
  <cp:revision>1</cp:revision>
  <dcterms:created xsi:type="dcterms:W3CDTF">2019-02-03T20:26:26Z</dcterms:created>
  <dcterms:modified xsi:type="dcterms:W3CDTF">2019-02-03T20:27:03Z</dcterms:modified>
</cp:coreProperties>
</file>