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BÖLGESEL POLİTİKA: ORTADOĞU (</a:t>
            </a:r>
            <a:r>
              <a:rPr lang="en-US" sz="3600" dirty="0" err="1">
                <a:solidFill>
                  <a:srgbClr val="660066"/>
                </a:solidFill>
              </a:rPr>
              <a:t>Bahar</a:t>
            </a:r>
            <a:r>
              <a:rPr lang="en-US" sz="3600">
                <a:solidFill>
                  <a:srgbClr val="660066"/>
                </a:solidFill>
              </a:rPr>
              <a:t> </a:t>
            </a:r>
            <a:r>
              <a:rPr lang="en-US" sz="3600" smtClean="0">
                <a:solidFill>
                  <a:srgbClr val="660066"/>
                </a:solidFill>
              </a:rPr>
              <a:t>2019-2020)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4875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2800" dirty="0">
                <a:solidFill>
                  <a:srgbClr val="660066"/>
                </a:solidFill>
              </a:rPr>
              <a:t>6</a:t>
            </a:r>
            <a:r>
              <a:rPr lang="en-US" sz="2800" dirty="0" smtClean="0">
                <a:solidFill>
                  <a:srgbClr val="660066"/>
                </a:solidFill>
              </a:rPr>
              <a:t>. </a:t>
            </a:r>
            <a:r>
              <a:rPr lang="en-US" sz="2800" dirty="0" err="1" smtClean="0">
                <a:solidFill>
                  <a:srgbClr val="660066"/>
                </a:solidFill>
              </a:rPr>
              <a:t>Hafta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tr-TR" sz="2800" dirty="0">
                <a:solidFill>
                  <a:srgbClr val="660066"/>
                </a:solidFill>
              </a:rPr>
              <a:t>Ortadoğu Ülkelerinin Ekonomik, Siyasal ve Toplumsal Yapıları: Cumhuriyetler II (Irak-Lübnan) </a:t>
            </a:r>
            <a:endParaRPr lang="en-US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0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IRAK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Darbeler</a:t>
            </a:r>
            <a:r>
              <a:rPr lang="en-US" dirty="0" smtClean="0"/>
              <a:t> </a:t>
            </a:r>
            <a:r>
              <a:rPr lang="en-US" dirty="0" err="1" smtClean="0"/>
              <a:t>Ülkesi</a:t>
            </a:r>
            <a:r>
              <a:rPr lang="en-US" dirty="0" smtClean="0"/>
              <a:t> </a:t>
            </a:r>
            <a:r>
              <a:rPr lang="en-US" dirty="0" err="1" smtClean="0"/>
              <a:t>Irak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-1958 </a:t>
            </a:r>
            <a:r>
              <a:rPr lang="en-US" dirty="0" err="1" smtClean="0"/>
              <a:t>darbesi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Monarşinin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r>
              <a:rPr lang="en-US" dirty="0" smtClean="0"/>
              <a:t>: General </a:t>
            </a:r>
            <a:r>
              <a:rPr lang="en-US" dirty="0" err="1" smtClean="0"/>
              <a:t>Kasım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rejim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: Petrol</a:t>
            </a:r>
          </a:p>
          <a:p>
            <a:pPr marL="82296" indent="0">
              <a:buNone/>
            </a:pP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Etnografik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etnik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29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IRAK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Irak’ta</a:t>
            </a:r>
            <a:r>
              <a:rPr lang="en-US" dirty="0" smtClean="0"/>
              <a:t> Baas </a:t>
            </a:r>
            <a:r>
              <a:rPr lang="en-US" dirty="0" err="1" smtClean="0"/>
              <a:t>iktidarı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Millileştirmeler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Saddam </a:t>
            </a:r>
            <a:r>
              <a:rPr lang="en-US" dirty="0" err="1" smtClean="0"/>
              <a:t>Hüseyin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Otoriter</a:t>
            </a:r>
            <a:r>
              <a:rPr lang="en-US" dirty="0" smtClean="0"/>
              <a:t> </a:t>
            </a:r>
            <a:r>
              <a:rPr lang="en-US" dirty="0" err="1" smtClean="0"/>
              <a:t>rejimin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nitelikleri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-”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milliyetçiliği</a:t>
            </a:r>
            <a:r>
              <a:rPr lang="en-US" dirty="0" smtClean="0"/>
              <a:t>”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Petrolün</a:t>
            </a:r>
            <a:r>
              <a:rPr lang="en-US" dirty="0" smtClean="0"/>
              <a:t> </a:t>
            </a:r>
            <a:r>
              <a:rPr lang="en-US" dirty="0" err="1" smtClean="0"/>
              <a:t>millileştirilmesi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-1980-1988 İran-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-1991 </a:t>
            </a: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krizi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24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IRAK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2003 </a:t>
            </a:r>
            <a:r>
              <a:rPr lang="en-US" dirty="0" err="1"/>
              <a:t>I</a:t>
            </a:r>
            <a:r>
              <a:rPr lang="en-US" dirty="0" err="1" smtClean="0"/>
              <a:t>rak’ın</a:t>
            </a:r>
            <a:r>
              <a:rPr lang="en-US" dirty="0" smtClean="0"/>
              <a:t> </a:t>
            </a:r>
            <a:r>
              <a:rPr lang="en-US" dirty="0" err="1" smtClean="0"/>
              <a:t>işgaline</a:t>
            </a:r>
            <a:r>
              <a:rPr lang="en-US" dirty="0" smtClean="0"/>
              <a:t> </a:t>
            </a:r>
            <a:r>
              <a:rPr lang="en-US" dirty="0" err="1"/>
              <a:t>giden</a:t>
            </a:r>
            <a:r>
              <a:rPr lang="en-US" dirty="0"/>
              <a:t> </a:t>
            </a:r>
            <a:r>
              <a:rPr lang="en-US" dirty="0" err="1" smtClean="0"/>
              <a:t>süreç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Koalisyon</a:t>
            </a:r>
            <a:r>
              <a:rPr lang="en-US" dirty="0" smtClean="0"/>
              <a:t> </a:t>
            </a:r>
            <a:r>
              <a:rPr lang="en-US" dirty="0" err="1" smtClean="0"/>
              <a:t>Güçleri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Irak’ın</a:t>
            </a:r>
            <a:r>
              <a:rPr lang="en-US" dirty="0" smtClean="0"/>
              <a:t> </a:t>
            </a:r>
            <a:r>
              <a:rPr lang="en-US" dirty="0" err="1" smtClean="0"/>
              <a:t>işgali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Irak</a:t>
            </a:r>
            <a:r>
              <a:rPr lang="en-US" dirty="0" smtClean="0"/>
              <a:t>: 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Anayasası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-2003’ten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yana</a:t>
            </a:r>
            <a:r>
              <a:rPr lang="en-US" dirty="0" smtClean="0"/>
              <a:t> </a:t>
            </a:r>
            <a:r>
              <a:rPr lang="en-US" dirty="0" err="1" smtClean="0"/>
              <a:t>Irak’ta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,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77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LÜBNAN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Lübnan’ın</a:t>
            </a:r>
            <a:r>
              <a:rPr lang="en-US" dirty="0" smtClean="0"/>
              <a:t> </a:t>
            </a:r>
            <a:r>
              <a:rPr lang="en-US" dirty="0" err="1" smtClean="0"/>
              <a:t>Bağımsızlığı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1943 </a:t>
            </a:r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Pakt</a:t>
            </a:r>
            <a:r>
              <a:rPr lang="en-US" dirty="0" smtClean="0"/>
              <a:t>: </a:t>
            </a:r>
            <a:r>
              <a:rPr lang="en-US" dirty="0" err="1" smtClean="0"/>
              <a:t>Mezheplere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etnisiteye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çıkışı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 smtClean="0"/>
              <a:t>Lübnan’ın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, </a:t>
            </a:r>
            <a:r>
              <a:rPr lang="en-US" dirty="0" err="1" smtClean="0"/>
              <a:t>siyasal</a:t>
            </a:r>
            <a:r>
              <a:rPr lang="en-US" dirty="0" smtClean="0"/>
              <a:t>, </a:t>
            </a:r>
            <a:r>
              <a:rPr lang="en-US" dirty="0" err="1" smtClean="0"/>
              <a:t>demografik</a:t>
            </a:r>
            <a:r>
              <a:rPr lang="en-US" dirty="0" smtClean="0"/>
              <a:t>,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25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LÜBNAN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1943-1975: </a:t>
            </a:r>
            <a:r>
              <a:rPr lang="en-US" dirty="0" err="1" smtClean="0"/>
              <a:t>Lübnan’da</a:t>
            </a:r>
            <a:r>
              <a:rPr lang="en-US" dirty="0" smtClean="0"/>
              <a:t> “</a:t>
            </a:r>
            <a:r>
              <a:rPr lang="en-US" dirty="0" err="1" smtClean="0"/>
              <a:t>mezhep</a:t>
            </a:r>
            <a:r>
              <a:rPr lang="en-US" dirty="0" smtClean="0"/>
              <a:t> </a:t>
            </a:r>
            <a:r>
              <a:rPr lang="en-US" dirty="0" err="1" smtClean="0"/>
              <a:t>demokrasisi</a:t>
            </a:r>
            <a:r>
              <a:rPr lang="en-US" dirty="0" smtClean="0"/>
              <a:t>”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milliyetçiliği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-1958 </a:t>
            </a:r>
            <a:r>
              <a:rPr lang="en-US" dirty="0" err="1" smtClean="0"/>
              <a:t>krizi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1975-1989: </a:t>
            </a: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yılları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tarafları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Filistin</a:t>
            </a:r>
            <a:r>
              <a:rPr lang="en-US" dirty="0" smtClean="0"/>
              <a:t> </a:t>
            </a:r>
            <a:r>
              <a:rPr lang="en-US" dirty="0" err="1" smtClean="0"/>
              <a:t>sorununun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-1982 </a:t>
            </a:r>
            <a:r>
              <a:rPr lang="en-US" dirty="0" err="1" smtClean="0"/>
              <a:t>İsrail’in</a:t>
            </a:r>
            <a:r>
              <a:rPr lang="en-US" dirty="0" smtClean="0"/>
              <a:t> </a:t>
            </a:r>
            <a:r>
              <a:rPr lang="en-US" dirty="0" err="1" smtClean="0"/>
              <a:t>Lübnan’ı</a:t>
            </a:r>
            <a:r>
              <a:rPr lang="en-US" dirty="0" smtClean="0"/>
              <a:t> </a:t>
            </a:r>
            <a:r>
              <a:rPr lang="en-US" dirty="0" err="1" smtClean="0"/>
              <a:t>İşgali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Suriye’nin</a:t>
            </a:r>
            <a:r>
              <a:rPr lang="en-US" dirty="0" smtClean="0"/>
              <a:t> </a:t>
            </a:r>
            <a:r>
              <a:rPr lang="en-US" dirty="0" err="1" smtClean="0"/>
              <a:t>Lübnan</a:t>
            </a:r>
            <a:r>
              <a:rPr lang="en-US" dirty="0" smtClean="0"/>
              <a:t> </a:t>
            </a:r>
            <a:r>
              <a:rPr lang="en-US" dirty="0" err="1" smtClean="0"/>
              <a:t>siyasetindeki</a:t>
            </a:r>
            <a:r>
              <a:rPr lang="en-US" dirty="0" smtClean="0"/>
              <a:t> </a:t>
            </a:r>
            <a:r>
              <a:rPr lang="en-US" dirty="0" err="1" smtClean="0"/>
              <a:t>rolü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-1989 </a:t>
            </a:r>
            <a:r>
              <a:rPr lang="en-US" dirty="0" err="1" smtClean="0"/>
              <a:t>Taif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15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LÜBNAN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1991-2004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Lübnan’da</a:t>
            </a:r>
            <a:r>
              <a:rPr lang="en-US" dirty="0" smtClean="0"/>
              <a:t> </a:t>
            </a: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Lübnan’da</a:t>
            </a:r>
            <a:r>
              <a:rPr lang="en-US" dirty="0" smtClean="0"/>
              <a:t> </a:t>
            </a:r>
            <a:r>
              <a:rPr lang="en-US" dirty="0" err="1" smtClean="0"/>
              <a:t>İsrail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smtClean="0"/>
              <a:t>2004-2011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-2005 </a:t>
            </a:r>
            <a:r>
              <a:rPr lang="en-US" dirty="0" err="1" smtClean="0"/>
              <a:t>Refik</a:t>
            </a:r>
            <a:r>
              <a:rPr lang="en-US" dirty="0" smtClean="0"/>
              <a:t> Hariri </a:t>
            </a:r>
            <a:r>
              <a:rPr lang="en-US" dirty="0" err="1" smtClean="0"/>
              <a:t>suikastı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Suriye’yle</a:t>
            </a:r>
            <a:r>
              <a:rPr lang="en-US" dirty="0" smtClean="0"/>
              <a:t> </a:t>
            </a:r>
            <a:r>
              <a:rPr lang="en-US" dirty="0" err="1" smtClean="0"/>
              <a:t>gerilen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Lübnan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(2011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süreç</a:t>
            </a:r>
            <a:r>
              <a:rPr lang="en-US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45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128</TotalTime>
  <Words>231</Words>
  <Application>Microsoft Macintosh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BÖLGESEL POLİTİKA: ORTADOĞU (Bahar 2019-2020)</vt:lpstr>
      <vt:lpstr>IRAK</vt:lpstr>
      <vt:lpstr>IRAK</vt:lpstr>
      <vt:lpstr>IRAK</vt:lpstr>
      <vt:lpstr>LÜBNAN</vt:lpstr>
      <vt:lpstr>LÜBNAN</vt:lpstr>
      <vt:lpstr>LÜBNAN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BÖLGESEL POLİTİKA: ORTADOĞU (Bahar 2019)</dc:title>
  <dc:creator>Ozge</dc:creator>
  <cp:lastModifiedBy>Ozge</cp:lastModifiedBy>
  <cp:revision>28</cp:revision>
  <dcterms:created xsi:type="dcterms:W3CDTF">2019-01-06T22:25:16Z</dcterms:created>
  <dcterms:modified xsi:type="dcterms:W3CDTF">2019-09-22T13:42:56Z</dcterms:modified>
</cp:coreProperties>
</file>