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6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Ortadoğu Ülkelerinin Ekonomik, Siyasal ve Toplumsal Yapıları: Cumhuriyetler II (Irak-Lübnan) 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IRAK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Darbeler</a:t>
            </a:r>
            <a:r>
              <a:rPr lang="en-US" dirty="0" smtClean="0"/>
              <a:t> </a:t>
            </a:r>
            <a:r>
              <a:rPr lang="en-US" dirty="0" err="1" smtClean="0"/>
              <a:t>Ülkesi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-1958 </a:t>
            </a:r>
            <a:r>
              <a:rPr lang="en-US" dirty="0" err="1" smtClean="0"/>
              <a:t>darbesi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Monarşinin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: General </a:t>
            </a:r>
            <a:r>
              <a:rPr lang="en-US" dirty="0" err="1" smtClean="0"/>
              <a:t>Kasım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Petrol</a:t>
            </a:r>
          </a:p>
          <a:p>
            <a:pPr marL="82296" indent="0">
              <a:buNone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Etnografik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etnik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2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IRAK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Irak’ta</a:t>
            </a:r>
            <a:r>
              <a:rPr lang="en-US" dirty="0" smtClean="0"/>
              <a:t> Baas </a:t>
            </a:r>
            <a:r>
              <a:rPr lang="en-US" dirty="0" err="1" smtClean="0"/>
              <a:t>iktidarı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Millileştirmeler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Saddam </a:t>
            </a:r>
            <a:r>
              <a:rPr lang="en-US" dirty="0" err="1" smtClean="0"/>
              <a:t>Hüseyin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-”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Petrolün</a:t>
            </a:r>
            <a:r>
              <a:rPr lang="en-US" dirty="0" smtClean="0"/>
              <a:t> </a:t>
            </a:r>
            <a:r>
              <a:rPr lang="en-US" dirty="0" err="1" smtClean="0"/>
              <a:t>millileştirilmesi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-1980-1988 İran-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-1991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24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IRAK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2003 </a:t>
            </a:r>
            <a:r>
              <a:rPr lang="en-US" dirty="0" err="1"/>
              <a:t>I</a:t>
            </a:r>
            <a:r>
              <a:rPr lang="en-US" dirty="0" err="1" smtClean="0"/>
              <a:t>rak’ın</a:t>
            </a:r>
            <a:r>
              <a:rPr lang="en-US" dirty="0" smtClean="0"/>
              <a:t> </a:t>
            </a:r>
            <a:r>
              <a:rPr lang="en-US" dirty="0" err="1" smtClean="0"/>
              <a:t>işgaline</a:t>
            </a:r>
            <a:r>
              <a:rPr lang="en-US" dirty="0" smtClean="0"/>
              <a:t> </a:t>
            </a:r>
            <a:r>
              <a:rPr lang="en-US" dirty="0" err="1"/>
              <a:t>giden</a:t>
            </a:r>
            <a:r>
              <a:rPr lang="en-US" dirty="0"/>
              <a:t> </a:t>
            </a:r>
            <a:r>
              <a:rPr lang="en-US" dirty="0" err="1" smtClean="0"/>
              <a:t>süreç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Koalisyon</a:t>
            </a:r>
            <a:r>
              <a:rPr lang="en-US" dirty="0" smtClean="0"/>
              <a:t> </a:t>
            </a:r>
            <a:r>
              <a:rPr lang="en-US" dirty="0" err="1" smtClean="0"/>
              <a:t>Güçleri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Irak’ın</a:t>
            </a:r>
            <a:r>
              <a:rPr lang="en-US" dirty="0" smtClean="0"/>
              <a:t> </a:t>
            </a:r>
            <a:r>
              <a:rPr lang="en-US" dirty="0" err="1" smtClean="0"/>
              <a:t>işgali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: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Anayasası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-2003’ten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r>
              <a:rPr lang="en-US" dirty="0" smtClean="0"/>
              <a:t> </a:t>
            </a:r>
            <a:r>
              <a:rPr lang="en-US" dirty="0" err="1" smtClean="0"/>
              <a:t>Irak’ta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77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LÜBNAN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Lübnan’ın</a:t>
            </a:r>
            <a:r>
              <a:rPr lang="en-US" dirty="0" smtClean="0"/>
              <a:t> </a:t>
            </a:r>
            <a:r>
              <a:rPr lang="en-US" dirty="0" err="1" smtClean="0"/>
              <a:t>Bağımsızlığı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1943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Pakt</a:t>
            </a:r>
            <a:r>
              <a:rPr lang="en-US" dirty="0" smtClean="0"/>
              <a:t>: </a:t>
            </a:r>
            <a:r>
              <a:rPr lang="en-US" dirty="0" err="1" smtClean="0"/>
              <a:t>Mezheplere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etnisiteye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Lübnan’ın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siyasal</a:t>
            </a:r>
            <a:r>
              <a:rPr lang="en-US" dirty="0" smtClean="0"/>
              <a:t>, </a:t>
            </a:r>
            <a:r>
              <a:rPr lang="en-US" dirty="0" err="1" smtClean="0"/>
              <a:t>demografik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56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LÜBNAN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1943-1975: </a:t>
            </a:r>
            <a:r>
              <a:rPr lang="en-US" dirty="0" err="1" smtClean="0"/>
              <a:t>Lübnan’da</a:t>
            </a:r>
            <a:r>
              <a:rPr lang="en-US" dirty="0" smtClean="0"/>
              <a:t> “</a:t>
            </a:r>
            <a:r>
              <a:rPr lang="en-US" dirty="0" err="1" smtClean="0"/>
              <a:t>mezhep</a:t>
            </a:r>
            <a:r>
              <a:rPr lang="en-US" dirty="0" smtClean="0"/>
              <a:t> </a:t>
            </a:r>
            <a:r>
              <a:rPr lang="en-US" dirty="0" err="1" smtClean="0"/>
              <a:t>demokrasisi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milliyetçiliği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-1958 </a:t>
            </a:r>
            <a:r>
              <a:rPr lang="en-US" dirty="0" err="1" smtClean="0"/>
              <a:t>krizi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1975-1989: 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yılları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tarafları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-1982 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Lübnan’ı</a:t>
            </a:r>
            <a:r>
              <a:rPr lang="en-US" dirty="0" smtClean="0"/>
              <a:t> </a:t>
            </a:r>
            <a:r>
              <a:rPr lang="en-US" dirty="0" err="1" smtClean="0"/>
              <a:t>İşgali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Suriye’nin</a:t>
            </a:r>
            <a:r>
              <a:rPr lang="en-US" dirty="0" smtClean="0"/>
              <a:t> </a:t>
            </a:r>
            <a:r>
              <a:rPr lang="en-US" dirty="0" err="1" smtClean="0"/>
              <a:t>Lübnan</a:t>
            </a:r>
            <a:r>
              <a:rPr lang="en-US" dirty="0" smtClean="0"/>
              <a:t> </a:t>
            </a:r>
            <a:r>
              <a:rPr lang="en-US" dirty="0" err="1" smtClean="0"/>
              <a:t>siyasetindeki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-1989 </a:t>
            </a:r>
            <a:r>
              <a:rPr lang="en-US" dirty="0" err="1" smtClean="0"/>
              <a:t>Taif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55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LÜBNAN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smtClean="0"/>
              <a:t>1991-2004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Lübnan’da</a:t>
            </a:r>
            <a:r>
              <a:rPr lang="en-US" dirty="0" smtClean="0"/>
              <a:t>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Lübnan’da</a:t>
            </a:r>
            <a:r>
              <a:rPr lang="en-US" dirty="0" smtClean="0"/>
              <a:t> 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2004-2011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-2005 </a:t>
            </a:r>
            <a:r>
              <a:rPr lang="en-US" dirty="0" err="1" smtClean="0"/>
              <a:t>Refik</a:t>
            </a:r>
            <a:r>
              <a:rPr lang="en-US" dirty="0" smtClean="0"/>
              <a:t> Hariri </a:t>
            </a:r>
            <a:r>
              <a:rPr lang="en-US" dirty="0" err="1" smtClean="0"/>
              <a:t>suikastı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gerilen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Lübnan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(2011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r>
              <a:rPr lang="en-US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45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128</TotalTime>
  <Words>231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BÖLGESEL POLİTİKA: ORTADOĞU (Bahar 2019-2020)</vt:lpstr>
      <vt:lpstr>IRAK</vt:lpstr>
      <vt:lpstr>IRAK</vt:lpstr>
      <vt:lpstr>IRAK</vt:lpstr>
      <vt:lpstr>LÜBNAN</vt:lpstr>
      <vt:lpstr>LÜBNAN</vt:lpstr>
      <vt:lpstr>LÜBNAN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28</cp:revision>
  <dcterms:created xsi:type="dcterms:W3CDTF">2019-01-06T22:25:16Z</dcterms:created>
  <dcterms:modified xsi:type="dcterms:W3CDTF">2019-09-22T13:42:56Z</dcterms:modified>
</cp:coreProperties>
</file>