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Serbest Form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Serbest Form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84E6069-548F-45C2-ABD5-D6DF90AB57BE}" type="datetimeFigureOut">
              <a:rPr lang="tr-TR" smtClean="0"/>
              <a:t>21.09.2018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73007CF-0BEC-48A5-BC96-1ADEC1BB365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İnsanın inanç tarihi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Ancak bütün dinleri bunun içine dahil etmek mümkün değildir.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Kültürel bir canlı olarak insanın soyut düşüne bilme yetisi onu biricik kılmaktadır.</a:t>
            </a:r>
          </a:p>
          <a:p>
            <a:endParaRPr lang="tr-TR" dirty="0" smtClean="0"/>
          </a:p>
          <a:p>
            <a:r>
              <a:rPr lang="tr-TR" dirty="0" smtClean="0"/>
              <a:t>Bu yetinin belki de en önemli tezahürü inançtır/dindir.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Antropolojik açıdan din kültürel evrenseldir. Başka bir deyişle inanç ve dinsel davranış kalıpları tüm insan topluluklarında mevcuttur.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Din: Doğaüstü varlıklar ve güçlere ilişkin zihinsel tutumlar ve davranışlar (</a:t>
            </a:r>
            <a:r>
              <a:rPr lang="tr-TR" i="1" dirty="0" smtClean="0"/>
              <a:t>Antropoloji Sözlüğü</a:t>
            </a:r>
            <a:r>
              <a:rPr lang="tr-TR" dirty="0" smtClean="0"/>
              <a:t>, s. 223)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İnsanlık tarihinde inancın ilk olarak ne zaman ortaya çıktığını bilmek mümkün olmamakla birlikte araştırmalar yaklaşık 100 bin yıl öncesine tarihlenecek şekilde </a:t>
            </a:r>
            <a:r>
              <a:rPr lang="tr-TR" dirty="0" err="1" smtClean="0"/>
              <a:t>Neandertaller’e</a:t>
            </a:r>
            <a:r>
              <a:rPr lang="tr-TR" dirty="0" smtClean="0"/>
              <a:t> kadar geri gitmektedir.</a:t>
            </a:r>
          </a:p>
          <a:p>
            <a:endParaRPr lang="tr-TR" dirty="0" smtClean="0"/>
          </a:p>
          <a:p>
            <a:r>
              <a:rPr lang="tr-TR" dirty="0" smtClean="0"/>
              <a:t>Ancak bulunan mezar kalıntıları sayesinde dinin geçmişine dair bilgi edinmek mümkün hale gelmektedir.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Bulunan eski </a:t>
            </a:r>
            <a:r>
              <a:rPr lang="tr-TR" dirty="0" err="1" smtClean="0"/>
              <a:t>Neandertal</a:t>
            </a:r>
            <a:r>
              <a:rPr lang="tr-TR" dirty="0" smtClean="0"/>
              <a:t> mezarlarında, uygulanan ölü gömme adetinin törensel bir özellik taşıdığı, ölünün cenin pozisyonunda ve kırmızı toprak boyayla örtülerek, hediyeler ve kişisel eşyalarla gömüldüğünü göstermektedir. (</a:t>
            </a:r>
            <a:r>
              <a:rPr lang="tr-TR" i="1" dirty="0" smtClean="0"/>
              <a:t>Antropoloji Sözlüğü, s. 224)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ölü gömme adeti, </a:t>
            </a:r>
            <a:r>
              <a:rPr lang="tr-TR" dirty="0" err="1" smtClean="0"/>
              <a:t>Neandertallerde</a:t>
            </a:r>
            <a:r>
              <a:rPr lang="tr-TR" dirty="0" smtClean="0"/>
              <a:t> ölüm sonrasında bir yaşama dair inanç olduğunu göstermektedir.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İnsanlık tarihi içerisinde totemizmden, tek tanrıcılığa, kültlerden kitabi dinlere çok farklı inanç biçimlerine rastlamak mümkündür.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dönem antropologları dinin belirli bir dinsel evrim yaşadığını iddia etmişlerdir.</a:t>
            </a:r>
          </a:p>
          <a:p>
            <a:endParaRPr lang="tr-TR" dirty="0" smtClean="0"/>
          </a:p>
          <a:p>
            <a:r>
              <a:rPr lang="tr-TR" dirty="0" smtClean="0"/>
              <a:t>Ancak inanç bütün toplumlarda çizgisel bir hat izleyerek değişmemiştir.</a:t>
            </a:r>
          </a:p>
          <a:p>
            <a:endParaRPr lang="tr-TR" dirty="0" smtClean="0"/>
          </a:p>
          <a:p>
            <a:r>
              <a:rPr lang="tr-TR" dirty="0" smtClean="0"/>
              <a:t>Ancak dinler tarihi, dinlerin ortaya çıkış tarihleri temel alınarak kronolojik şekilde sıralanabilir.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220</Words>
  <Application>Microsoft Office PowerPoint</Application>
  <PresentationFormat>Ekran Gösterisi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Kalabalık</vt:lpstr>
      <vt:lpstr>İnsanın inanç tarihi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İnsanın inanç tarihi</dc:title>
  <dc:creator>syncretic</dc:creator>
  <cp:lastModifiedBy>syncretic</cp:lastModifiedBy>
  <cp:revision>2</cp:revision>
  <dcterms:created xsi:type="dcterms:W3CDTF">2018-09-21T05:24:23Z</dcterms:created>
  <dcterms:modified xsi:type="dcterms:W3CDTF">2018-09-21T06:04:53Z</dcterms:modified>
</cp:coreProperties>
</file>