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BF7A1B-54CD-456C-B526-623555C602D4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DF627E9-C648-47A6-BF46-7BFCE3BA362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3986" y="2107101"/>
            <a:ext cx="8440616" cy="2387600"/>
          </a:xfrm>
        </p:spPr>
        <p:txBody>
          <a:bodyPr>
            <a:normAutofit/>
          </a:bodyPr>
          <a:lstStyle/>
          <a:p>
            <a:r>
              <a:rPr lang="tr-TR" dirty="0" smtClean="0"/>
              <a:t>METAL KORUMA VE ONARIMINDA</a:t>
            </a:r>
            <a:br>
              <a:rPr lang="tr-TR" dirty="0" smtClean="0"/>
            </a:br>
            <a:r>
              <a:rPr lang="tr-TR" dirty="0" smtClean="0"/>
              <a:t>İLKELER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8575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4083" y="189280"/>
            <a:ext cx="8847260" cy="68116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METAL KONSERVASYONUNDA ETİK KURALLARI VE YAKLAŞIM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552" y="975950"/>
            <a:ext cx="2472837" cy="4835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/>
              <a:t>Eser neden önemli?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413" y="2127804"/>
            <a:ext cx="3630125" cy="3226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3" y="2360862"/>
            <a:ext cx="2928180" cy="26155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537" y="975950"/>
            <a:ext cx="2500313" cy="5010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3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27" y="756138"/>
            <a:ext cx="3643151" cy="55479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575" y="1044215"/>
            <a:ext cx="5317426" cy="4971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1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204420" y="246188"/>
            <a:ext cx="369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Ulaşmak istediğimiz bilgi ne?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1" y="1635370"/>
            <a:ext cx="4597007" cy="38737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1017052"/>
            <a:ext cx="4487374" cy="4492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109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330" y="117327"/>
            <a:ext cx="4956664" cy="522898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Eserin mevcut durumu ne?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0" y="1176772"/>
            <a:ext cx="2744101" cy="48784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11" y="626575"/>
            <a:ext cx="3144350" cy="597426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6772"/>
            <a:ext cx="3457575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69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648" y="233241"/>
            <a:ext cx="3407020" cy="514106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Korunması için ne yapılmalı?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5" y="1705789"/>
            <a:ext cx="3804047" cy="38220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44" y="1907931"/>
            <a:ext cx="4440347" cy="3619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59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866" y="189279"/>
            <a:ext cx="2866292" cy="347052"/>
          </a:xfrm>
        </p:spPr>
        <p:txBody>
          <a:bodyPr>
            <a:normAutofit fontScale="90000"/>
          </a:bodyPr>
          <a:lstStyle/>
          <a:p>
            <a:r>
              <a:rPr lang="tr-TR" sz="2800" dirty="0"/>
              <a:t>Sergi mi depo </a:t>
            </a:r>
            <a:r>
              <a:rPr lang="tr-TR" sz="2800" dirty="0" smtClean="0"/>
              <a:t>mu?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4" y="1643172"/>
            <a:ext cx="4109746" cy="36495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240" y="1431167"/>
            <a:ext cx="4611566" cy="4073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76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734" y="224449"/>
            <a:ext cx="8283479" cy="204155"/>
          </a:xfrm>
        </p:spPr>
        <p:txBody>
          <a:bodyPr>
            <a:normAutofit fontScale="90000"/>
          </a:bodyPr>
          <a:lstStyle/>
          <a:p>
            <a:r>
              <a:rPr lang="tr-TR" dirty="0"/>
              <a:t>Paketleme nasıl olmalı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921948"/>
            <a:ext cx="2857500" cy="2524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657598"/>
            <a:ext cx="2857500" cy="2857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964" y="1228724"/>
            <a:ext cx="2770952" cy="443352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506" y="1228724"/>
            <a:ext cx="2857500" cy="21526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506" y="3657599"/>
            <a:ext cx="2857500" cy="2752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567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38</Words>
  <Application>Microsoft Office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Canlı</vt:lpstr>
      <vt:lpstr>METAL KORUMA VE ONARIMINDA İLKELER</vt:lpstr>
      <vt:lpstr>METAL KONSERVASYONUNDA ETİK KURALLARI VE YAKLAŞIM</vt:lpstr>
      <vt:lpstr>Slayt 3</vt:lpstr>
      <vt:lpstr>Slayt 4</vt:lpstr>
      <vt:lpstr>Eserin mevcut durumu ne?</vt:lpstr>
      <vt:lpstr>Korunması için ne yapılmalı?</vt:lpstr>
      <vt:lpstr>Sergi mi depo mu?</vt:lpstr>
      <vt:lpstr>Paketleme nasıl olmalı?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KORUMA VE ONARIMINDA İLKELER</dc:title>
  <dc:creator>Asus</dc:creator>
  <cp:lastModifiedBy>Asus</cp:lastModifiedBy>
  <cp:revision>2</cp:revision>
  <dcterms:created xsi:type="dcterms:W3CDTF">2020-05-13T17:38:27Z</dcterms:created>
  <dcterms:modified xsi:type="dcterms:W3CDTF">2020-05-13T17:49:59Z</dcterms:modified>
</cp:coreProperties>
</file>