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75" r:id="rId9"/>
    <p:sldId id="273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927A-DCDF-49A1-B844-31559D9791AE}" type="datetimeFigureOut">
              <a:rPr lang="tr-TR" smtClean="0"/>
              <a:t>5.4.2018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EDE2AFB-2F6C-4519-BF14-6EEA479B7C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830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927A-DCDF-49A1-B844-31559D9791AE}" type="datetimeFigureOut">
              <a:rPr lang="tr-TR" smtClean="0"/>
              <a:t>5.4.2018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EDE2AFB-2F6C-4519-BF14-6EEA479B7C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210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927A-DCDF-49A1-B844-31559D9791AE}" type="datetimeFigureOut">
              <a:rPr lang="tr-TR" smtClean="0"/>
              <a:t>5.4.2018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EDE2AFB-2F6C-4519-BF14-6EEA479B7C51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503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927A-DCDF-49A1-B844-31559D9791AE}" type="datetimeFigureOut">
              <a:rPr lang="tr-TR" smtClean="0"/>
              <a:t>5.4.2018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DE2AFB-2F6C-4519-BF14-6EEA479B7C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799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927A-DCDF-49A1-B844-31559D9791AE}" type="datetimeFigureOut">
              <a:rPr lang="tr-TR" smtClean="0"/>
              <a:t>5.4.2018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DE2AFB-2F6C-4519-BF14-6EEA479B7C51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552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927A-DCDF-49A1-B844-31559D9791AE}" type="datetimeFigureOut">
              <a:rPr lang="tr-TR" smtClean="0"/>
              <a:t>5.4.2018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DE2AFB-2F6C-4519-BF14-6EEA479B7C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3559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927A-DCDF-49A1-B844-31559D9791AE}" type="datetimeFigureOut">
              <a:rPr lang="tr-TR" smtClean="0"/>
              <a:t>5.4.2018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2AFB-2F6C-4519-BF14-6EEA479B7C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2161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927A-DCDF-49A1-B844-31559D9791AE}" type="datetimeFigureOut">
              <a:rPr lang="tr-TR" smtClean="0"/>
              <a:t>5.4.2018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2AFB-2F6C-4519-BF14-6EEA479B7C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7375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927A-DCDF-49A1-B844-31559D9791AE}" type="datetimeFigureOut">
              <a:rPr lang="tr-TR" smtClean="0"/>
              <a:t>5.4.2018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2AFB-2F6C-4519-BF14-6EEA479B7C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7243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927A-DCDF-49A1-B844-31559D9791AE}" type="datetimeFigureOut">
              <a:rPr lang="tr-TR" smtClean="0"/>
              <a:t>5.4.2018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EDE2AFB-2F6C-4519-BF14-6EEA479B7C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0767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927A-DCDF-49A1-B844-31559D9791AE}" type="datetimeFigureOut">
              <a:rPr lang="tr-TR" smtClean="0"/>
              <a:t>5.4.2018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EDE2AFB-2F6C-4519-BF14-6EEA479B7C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2822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927A-DCDF-49A1-B844-31559D9791AE}" type="datetimeFigureOut">
              <a:rPr lang="tr-TR" smtClean="0"/>
              <a:t>5.4.2018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EDE2AFB-2F6C-4519-BF14-6EEA479B7C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07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927A-DCDF-49A1-B844-31559D9791AE}" type="datetimeFigureOut">
              <a:rPr lang="tr-TR" smtClean="0"/>
              <a:t>5.4.2018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2AFB-2F6C-4519-BF14-6EEA479B7C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4353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927A-DCDF-49A1-B844-31559D9791AE}" type="datetimeFigureOut">
              <a:rPr lang="tr-TR" smtClean="0"/>
              <a:t>5.4.2018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2AFB-2F6C-4519-BF14-6EEA479B7C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86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927A-DCDF-49A1-B844-31559D9791AE}" type="datetimeFigureOut">
              <a:rPr lang="tr-TR" smtClean="0"/>
              <a:t>5.4.2018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2AFB-2F6C-4519-BF14-6EEA479B7C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8119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A927A-DCDF-49A1-B844-31559D9791AE}" type="datetimeFigureOut">
              <a:rPr lang="tr-TR" smtClean="0"/>
              <a:t>5.4.2018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DE2AFB-2F6C-4519-BF14-6EEA479B7C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4715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A927A-DCDF-49A1-B844-31559D9791AE}" type="datetimeFigureOut">
              <a:rPr lang="tr-TR" smtClean="0"/>
              <a:t>5.4.2018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EDE2AFB-2F6C-4519-BF14-6EEA479B7C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289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11582" y="1857635"/>
            <a:ext cx="7259782" cy="3132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Algılama (Detection) Sınırları: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Bilinen bir güvenilirlik seviyesinde saptanabilen minimum ağırlıktaki (veya konsantrasyondaki) analit miktarıdır. </a:t>
            </a:r>
            <a:endParaRPr lang="tr-TR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100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97280" y="1145190"/>
            <a:ext cx="8132619" cy="5503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Uygulanabilir Konsantrasyon Aralığı: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Teorik olarak absorbansın konsantrasyonla orantılı olması gerektiği halde çoğu zaman doğrusallıktan sapmalar olur. Bu nedenle kalibrasyon eğrilerine gereksinim vardır. </a:t>
            </a:r>
            <a:r>
              <a:rPr lang="tr-TR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Böylece </a:t>
            </a:r>
            <a:r>
              <a:rPr lang="tr-TR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standardın orijinal kalibrasyon eğrisinden gösterebileceği sapma, örnek için elde edilen sonuçların düzeltilmesinde kullanılır. </a:t>
            </a:r>
            <a:endParaRPr lang="tr-TR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35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12919" y="1834143"/>
            <a:ext cx="7665026" cy="3132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Dinamik Aralık: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Eğrinin doğrusal olan kısmının kullanılması tercih edilir; bu bölümde analitik sinyal, analitin miktarıyla doğru orantılıdır. </a:t>
            </a:r>
            <a:endParaRPr lang="tr-TR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76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7835" y="1751016"/>
            <a:ext cx="7477991" cy="4318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Algılama Sınırı (Limit of Detection, LOD):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Makul bir kararlılıkla ölçülebilen en düşük içeriktir. Tipik olarak S/N (sinyal/gürültü)nün 3 katıdır; gürültünün standart sapmasına dayanır. </a:t>
            </a:r>
            <a:endParaRPr lang="tr-TR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453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84318" y="1595153"/>
            <a:ext cx="8194964" cy="4318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Kantitatif Ölçme Sınırı (Limit of Quantitative Measurement, LOQ):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Uygulanan test koşulları altında, kabul edilebilir hassasiyet (tekrarlanabilirlik) ve doğrulukla tayin edilebilen en düşük analit konsantasyonudur. Tipik olarak S/N’nün 10 katıdır. </a:t>
            </a:r>
            <a:endParaRPr lang="tr-TR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791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67445" y="1784898"/>
            <a:ext cx="7696199" cy="3132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Doğrusal Respons Sınırı (Limit of Linear Response, LOL):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Bir enstrüman dedektörünün doygunluk noktasıdır; bu noktadan sonra sinyalde doğrusal bir respons üretemez. </a:t>
            </a:r>
            <a:endParaRPr lang="tr-TR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509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57054" y="1387993"/>
            <a:ext cx="7737763" cy="4723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KALİBRASYON METOTLARI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çok uygulanan bazı kalibrasyon yöntemleri: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·"/>
            </a:pPr>
            <a:r>
              <a:rPr lang="tr-TR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Kalibrasyon eğrisi metodu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·"/>
            </a:pPr>
            <a:r>
              <a:rPr lang="tr-TR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Standart ilavesi metodu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·"/>
            </a:pPr>
            <a:r>
              <a:rPr lang="tr-TR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İç standart metodu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tr-TR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Alan normalizasyonu metodu </a:t>
            </a:r>
            <a:endParaRPr lang="tr-TR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993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860" y="742490"/>
            <a:ext cx="6996113" cy="5293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495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80410" y="1242734"/>
            <a:ext cx="8122226" cy="2668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Çok değişkenli kalibrasyon algoritmaları: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Klasik en küçük kareler yöntemi: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Klasik en küçük kareler kalibrasyon yöntemi, spektrofotometrik veya diğer analitik cihazlardan elde edilen ölçüm verilerinden oluşan lineer denklem sistemlerine, Lambert–Beer yasasına uygulanmasıdır. 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97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40</TotalTime>
  <Words>233</Words>
  <Application>Microsoft Office PowerPoint</Application>
  <PresentationFormat>Widescreen</PresentationFormat>
  <Paragraphs>21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Gothic</vt:lpstr>
      <vt:lpstr>Symbol</vt:lpstr>
      <vt:lpstr>Times New Roman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kullanicii</dc:creator>
  <cp:lastModifiedBy>kullanicii</cp:lastModifiedBy>
  <cp:revision>10</cp:revision>
  <dcterms:created xsi:type="dcterms:W3CDTF">2018-02-21T07:17:40Z</dcterms:created>
  <dcterms:modified xsi:type="dcterms:W3CDTF">2018-04-05T05:54:11Z</dcterms:modified>
</cp:coreProperties>
</file>