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75" r:id="rId9"/>
    <p:sldId id="27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30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0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503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99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552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55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16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3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24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76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82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7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35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6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11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71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89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1582" y="1857635"/>
            <a:ext cx="7259782" cy="313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Algılama (Detection) Sınırları: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Bilinen bir güvenilirlik seviyesinde saptanabilen minimum ağırlıktaki (veya konsantrasyondaki) analit miktarıdır.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10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7280" y="1145190"/>
            <a:ext cx="8132619" cy="5503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Uygulanabilir Konsantrasyon Aralığı: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Teorik olarak absorbansın konsantrasyonla orantılı olması gerektiği halde çoğu zaman doğrusallıktan sapmalar olur. Bu nedenle kalibrasyon eğrilerine gereksinim vardır. </a:t>
            </a: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Böylece </a:t>
            </a: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standardın orijinal kalibrasyon eğrisinden gösterebileceği sapma, örnek için elde edilen sonuçların düzeltilmesinde kullanılır.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3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2919" y="1834143"/>
            <a:ext cx="7665026" cy="313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Dinamik Aralık: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Eğrinin doğrusal olan kısmının kullanılması tercih edilir; bu bölümde analitik sinyal, analitin miktarıyla doğru orantılıdır.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7835" y="1751016"/>
            <a:ext cx="7477991" cy="431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Algılama Sınırı (Limit of Detection, LOD):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Makul bir kararlılıkla ölçülebilen en düşük içeriktir. Tipik olarak S/N (sinyal/gürültü)nün 3 katıdır; gürültünün standart sapmasına dayanır.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45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4318" y="1595153"/>
            <a:ext cx="8194964" cy="431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Kantitatif Ölçme Sınırı (Limit of Quantitative Measurement, LOQ):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Uygulanan test koşulları altında, kabul edilebilir hassasiyet (tekrarlanabilirlik) ve doğrulukla tayin edilebilen en düşük analit konsantasyonudur. Tipik olarak S/N’nün 10 katıdır.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79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7445" y="1784898"/>
            <a:ext cx="7696199" cy="313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Doğrusal Respons Sınırı (Limit of Linear Response, LOL):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enstrüman dedektörünün doygunluk noktasıdır; bu noktadan sonra sinyalde doğrusal bir respons üretemez.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50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7054" y="1387993"/>
            <a:ext cx="7737763" cy="4723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KALİBRASYON METOTLARI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çok uygulanan bazı kalibrasyon yöntemleri: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Kalibrasyon eğrisi metodu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Standart ilavesi metodu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İç standart metodu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Alan normalizasyonu metodu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99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860" y="742490"/>
            <a:ext cx="6996113" cy="529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49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0410" y="1242734"/>
            <a:ext cx="8122226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Çok değişkenli kalibrasyon algoritmaları: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Klasik en küçük kareler yöntemi: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Klasik en küçük kareler kalibrasyon yöntemi, spektrofotometrik veya diğer analitik cihazlardan elde edilen ölçüm verilerinden oluşan lineer denklem sistemlerine, Lambert–Beer yasasına uygulanmasıdır.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97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233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Symbol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kullanicii</dc:creator>
  <cp:lastModifiedBy>kullanicii</cp:lastModifiedBy>
  <cp:revision>10</cp:revision>
  <dcterms:created xsi:type="dcterms:W3CDTF">2018-02-21T07:17:40Z</dcterms:created>
  <dcterms:modified xsi:type="dcterms:W3CDTF">2018-04-05T05:54:11Z</dcterms:modified>
</cp:coreProperties>
</file>