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2" r:id="rId4"/>
    <p:sldId id="265" r:id="rId5"/>
    <p:sldId id="266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201" autoAdjust="0"/>
  </p:normalViewPr>
  <p:slideViewPr>
    <p:cSldViewPr>
      <p:cViewPr varScale="1">
        <p:scale>
          <a:sx n="62" d="100"/>
          <a:sy n="62" d="100"/>
        </p:scale>
        <p:origin x="-15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931EA-5772-476B-B44E-3432F668D1DA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29BCA-1E39-43D8-8FF9-801AC9E4DD1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29BCA-1E39-43D8-8FF9-801AC9E4DD11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5" name="24 Alt Başlık"/>
          <p:cNvSpPr>
            <a:spLocks noGrp="1"/>
          </p:cNvSpPr>
          <p:nvPr>
            <p:ph type="subTitle" idx="1"/>
          </p:nvPr>
        </p:nvSpPr>
        <p:spPr>
          <a:xfrm>
            <a:off x="3354441" y="3539865"/>
            <a:ext cx="5114779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1" name="30 Veri Yer Tutucusu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3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274956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2821838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66800" y="1905001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24239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735359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78808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97417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rot="21240000">
            <a:off x="597970" y="1004669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 rot="21420000">
            <a:off x="596707" y="998817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89099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89099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Resim Yer Tutucusu"/>
          <p:cNvSpPr>
            <a:spLocks noGrp="1"/>
          </p:cNvSpPr>
          <p:nvPr>
            <p:ph type="pic" idx="1"/>
          </p:nvPr>
        </p:nvSpPr>
        <p:spPr>
          <a:xfrm>
            <a:off x="663683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Başlık Yer Tutucusu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1" name="30 Metin Yer Tutucusu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7" name="26 Veri Yer Tutucusu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366868" y="764704"/>
            <a:ext cx="5105400" cy="1800200"/>
          </a:xfrm>
        </p:spPr>
        <p:txBody>
          <a:bodyPr/>
          <a:lstStyle/>
          <a:p>
            <a:r>
              <a:rPr lang="tr-TR" dirty="0" smtClean="0">
                <a:latin typeface="Bookman Old Style" pitchFamily="18" charset="0"/>
              </a:rPr>
              <a:t>URDU </a:t>
            </a:r>
            <a:r>
              <a:rPr lang="tr-TR" dirty="0" err="1" smtClean="0">
                <a:latin typeface="Bookman Old Style" pitchFamily="18" charset="0"/>
              </a:rPr>
              <a:t>KonuŞma</a:t>
            </a:r>
            <a:r>
              <a:rPr lang="tr-TR" dirty="0" smtClean="0">
                <a:latin typeface="Bookman Old Style" pitchFamily="18" charset="0"/>
              </a:rPr>
              <a:t> ders 13 : </a:t>
            </a:r>
            <a:r>
              <a:rPr lang="ur-PK" dirty="0" smtClean="0">
                <a:latin typeface="Bookman Old Style" pitchFamily="18" charset="0"/>
              </a:rPr>
              <a:t/>
            </a:r>
            <a:br>
              <a:rPr lang="ur-PK" dirty="0" smtClean="0">
                <a:latin typeface="Bookman Old Style" pitchFamily="18" charset="0"/>
              </a:rPr>
            </a:br>
            <a:endParaRPr lang="tr-TR" dirty="0">
              <a:latin typeface="Bookman Old Style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Ankara Üniversitesi</a:t>
            </a:r>
          </a:p>
          <a:p>
            <a:r>
              <a:rPr lang="tr-TR" dirty="0" smtClean="0"/>
              <a:t>Dil ve Tarih Coğrafya Fakültesi</a:t>
            </a:r>
          </a:p>
          <a:p>
            <a:r>
              <a:rPr lang="tr-TR" dirty="0" smtClean="0"/>
              <a:t>Urdu Dili ve Edebiyatı Anabilim Dalı</a:t>
            </a:r>
          </a:p>
          <a:p>
            <a:r>
              <a:rPr lang="tr-TR" dirty="0" smtClean="0"/>
              <a:t>Dr. Aykut </a:t>
            </a:r>
            <a:r>
              <a:rPr lang="tr-TR" dirty="0" err="1" smtClean="0"/>
              <a:t>Kişmir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3563888" y="285293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latin typeface="Bookman Old Style" pitchFamily="18" charset="0"/>
              </a:rPr>
              <a:t>Urd</a:t>
            </a:r>
            <a:r>
              <a:rPr lang="tr-TR" dirty="0" smtClean="0">
                <a:latin typeface="Bookman Old Style" pitchFamily="18" charset="0"/>
              </a:rPr>
              <a:t> 114 Konuşma I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25" name="24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err="1" smtClean="0"/>
              <a:t>Khan</a:t>
            </a:r>
            <a:r>
              <a:rPr lang="tr-TR" dirty="0" smtClean="0"/>
              <a:t>, A.; </a:t>
            </a:r>
            <a:r>
              <a:rPr lang="tr-TR" dirty="0" err="1" smtClean="0"/>
              <a:t>Hydri</a:t>
            </a:r>
            <a:r>
              <a:rPr lang="tr-TR" dirty="0" smtClean="0"/>
              <a:t>, F. D. Ve </a:t>
            </a:r>
            <a:r>
              <a:rPr lang="tr-TR" dirty="0" err="1" smtClean="0"/>
              <a:t>Tahseen</a:t>
            </a:r>
            <a:r>
              <a:rPr lang="tr-TR" dirty="0" smtClean="0"/>
              <a:t>, M. A. (1972). </a:t>
            </a:r>
            <a:r>
              <a:rPr lang="tr-TR" i="1" dirty="0" smtClean="0"/>
              <a:t>Urdu. </a:t>
            </a:r>
            <a:r>
              <a:rPr lang="tr-TR" dirty="0" err="1" smtClean="0"/>
              <a:t>Rawalpindi</a:t>
            </a:r>
            <a:r>
              <a:rPr lang="tr-TR" dirty="0" smtClean="0"/>
              <a:t>: </a:t>
            </a:r>
            <a:r>
              <a:rPr lang="tr-TR" dirty="0" err="1" smtClean="0"/>
              <a:t>Ferozsons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> </a:t>
            </a:r>
          </a:p>
          <a:p>
            <a:r>
              <a:rPr lang="en-US" dirty="0" err="1" smtClean="0"/>
              <a:t>Azfar</a:t>
            </a:r>
            <a:r>
              <a:rPr lang="en-US" dirty="0" smtClean="0"/>
              <a:t>, A. (2012). </a:t>
            </a:r>
            <a:r>
              <a:rPr lang="en-US" i="1" dirty="0" err="1" smtClean="0"/>
              <a:t>Hamari</a:t>
            </a:r>
            <a:r>
              <a:rPr lang="en-US" i="1" dirty="0" smtClean="0"/>
              <a:t> Urdu</a:t>
            </a:r>
            <a:r>
              <a:rPr lang="en-US" dirty="0" smtClean="0"/>
              <a:t>. </a:t>
            </a:r>
            <a:r>
              <a:rPr lang="en-US" dirty="0" err="1" smtClean="0"/>
              <a:t>Karaçi</a:t>
            </a:r>
            <a:r>
              <a:rPr lang="en-US" dirty="0" smtClean="0"/>
              <a:t>: Oxford University Press.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Matthews, D. ; </a:t>
            </a:r>
            <a:r>
              <a:rPr lang="en-US" dirty="0" err="1" smtClean="0"/>
              <a:t>Dalvi</a:t>
            </a:r>
            <a:r>
              <a:rPr lang="en-US" dirty="0" smtClean="0"/>
              <a:t>, M.K. (2003). </a:t>
            </a:r>
            <a:r>
              <a:rPr lang="en-US" i="1" dirty="0" smtClean="0"/>
              <a:t>Teach Yourself Urdu. </a:t>
            </a:r>
            <a:r>
              <a:rPr lang="en-US" dirty="0" smtClean="0"/>
              <a:t>London:</a:t>
            </a:r>
            <a:r>
              <a:rPr lang="en-US" i="1" dirty="0" smtClean="0"/>
              <a:t> </a:t>
            </a:r>
            <a:r>
              <a:rPr lang="en-US" dirty="0" err="1" smtClean="0"/>
              <a:t>Hodder&amp;Stoughton</a:t>
            </a:r>
            <a:r>
              <a:rPr lang="en-US" dirty="0" smtClean="0"/>
              <a:t> Ltd. 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err="1" smtClean="0"/>
              <a:t>Sıddıki</a:t>
            </a:r>
            <a:r>
              <a:rPr lang="en-US" dirty="0" smtClean="0"/>
              <a:t>, E. H.; </a:t>
            </a:r>
            <a:r>
              <a:rPr lang="en-US" dirty="0" err="1" smtClean="0"/>
              <a:t>Sıddıki</a:t>
            </a:r>
            <a:r>
              <a:rPr lang="en-US" dirty="0" smtClean="0"/>
              <a:t>, E. T. (</a:t>
            </a:r>
            <a:r>
              <a:rPr lang="en-US" dirty="0" err="1" smtClean="0"/>
              <a:t>Tarihsiz</a:t>
            </a:r>
            <a:r>
              <a:rPr lang="en-US" dirty="0" smtClean="0"/>
              <a:t>). </a:t>
            </a:r>
            <a:r>
              <a:rPr lang="en-US" i="1" dirty="0" err="1" smtClean="0"/>
              <a:t>Âînah</a:t>
            </a:r>
            <a:r>
              <a:rPr lang="en-US" i="1" dirty="0" smtClean="0"/>
              <a:t> Urdu</a:t>
            </a:r>
            <a:r>
              <a:rPr lang="en-US" dirty="0" smtClean="0"/>
              <a:t>. </a:t>
            </a:r>
            <a:r>
              <a:rPr lang="en-US" dirty="0" err="1" smtClean="0"/>
              <a:t>Lahor</a:t>
            </a:r>
            <a:r>
              <a:rPr lang="en-US" dirty="0" smtClean="0"/>
              <a:t>: Khalid Book </a:t>
            </a:r>
            <a:r>
              <a:rPr lang="en-US" dirty="0" err="1" smtClean="0"/>
              <a:t>Depo</a:t>
            </a:r>
            <a:r>
              <a:rPr lang="en-US" dirty="0" smtClean="0"/>
              <a:t>.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tr-TR" dirty="0" smtClean="0"/>
          </a:p>
          <a:p>
            <a:r>
              <a:rPr lang="en-US" dirty="0" smtClean="0"/>
              <a:t>Bulgur, D. (2008). </a:t>
            </a:r>
            <a:r>
              <a:rPr lang="en-US" i="1" dirty="0" err="1" smtClean="0"/>
              <a:t>Türkçe-Urduca</a:t>
            </a:r>
            <a:r>
              <a:rPr lang="en-US" i="1" dirty="0" smtClean="0"/>
              <a:t> </a:t>
            </a:r>
            <a:r>
              <a:rPr lang="en-US" i="1" dirty="0" err="1" smtClean="0"/>
              <a:t>Konuşma</a:t>
            </a:r>
            <a:r>
              <a:rPr lang="en-US" i="1" dirty="0" smtClean="0"/>
              <a:t> </a:t>
            </a:r>
            <a:r>
              <a:rPr lang="en-US" i="1" dirty="0" err="1" smtClean="0"/>
              <a:t>Kılavuzu</a:t>
            </a:r>
            <a:r>
              <a:rPr lang="en-US" i="1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İslamabad</a:t>
            </a:r>
            <a:r>
              <a:rPr lang="en-US" dirty="0" smtClean="0"/>
              <a:t>: Harmony Publications.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tr-TR" dirty="0" smtClean="0"/>
          </a:p>
          <a:p>
            <a:r>
              <a:rPr lang="en-US" dirty="0" err="1" smtClean="0"/>
              <a:t>Azim</a:t>
            </a:r>
            <a:r>
              <a:rPr lang="en-US" dirty="0" smtClean="0"/>
              <a:t>, S.V.; Ali </a:t>
            </a:r>
            <a:r>
              <a:rPr lang="en-US" dirty="0" err="1" smtClean="0"/>
              <a:t>Şeyh</a:t>
            </a:r>
            <a:r>
              <a:rPr lang="en-US" dirty="0" smtClean="0"/>
              <a:t>,  A.; </a:t>
            </a:r>
            <a:r>
              <a:rPr lang="en-US" dirty="0" err="1" smtClean="0"/>
              <a:t>Bedhşani</a:t>
            </a:r>
            <a:r>
              <a:rPr lang="en-US" dirty="0" smtClean="0"/>
              <a:t>, M. B.; </a:t>
            </a:r>
            <a:r>
              <a:rPr lang="en-US" dirty="0" err="1" smtClean="0"/>
              <a:t>Asım</a:t>
            </a:r>
            <a:r>
              <a:rPr lang="en-US" dirty="0" smtClean="0"/>
              <a:t> A. N.; </a:t>
            </a:r>
            <a:r>
              <a:rPr lang="en-US" dirty="0" err="1" smtClean="0"/>
              <a:t>Celalpuri</a:t>
            </a:r>
            <a:r>
              <a:rPr lang="en-US" dirty="0" smtClean="0"/>
              <a:t>, M. İ. (1988). </a:t>
            </a:r>
            <a:r>
              <a:rPr lang="en-US" i="1" dirty="0" smtClean="0"/>
              <a:t>Urdu </a:t>
            </a:r>
            <a:r>
              <a:rPr lang="en-US" i="1" dirty="0" err="1" smtClean="0"/>
              <a:t>ki</a:t>
            </a:r>
            <a:r>
              <a:rPr lang="en-US" i="1" dirty="0" smtClean="0"/>
              <a:t> </a:t>
            </a:r>
            <a:r>
              <a:rPr lang="en-US" i="1" dirty="0" err="1" smtClean="0"/>
              <a:t>Dusrî</a:t>
            </a:r>
            <a:r>
              <a:rPr lang="en-US" i="1" dirty="0" smtClean="0"/>
              <a:t> </a:t>
            </a:r>
            <a:r>
              <a:rPr lang="en-US" i="1" dirty="0" err="1" smtClean="0"/>
              <a:t>Kitâb</a:t>
            </a:r>
            <a:r>
              <a:rPr lang="en-US" dirty="0" smtClean="0"/>
              <a:t>. </a:t>
            </a:r>
            <a:r>
              <a:rPr lang="en-US" dirty="0" err="1" smtClean="0"/>
              <a:t>Lahor</a:t>
            </a:r>
            <a:r>
              <a:rPr lang="en-US" dirty="0" smtClean="0"/>
              <a:t>: </a:t>
            </a:r>
            <a:r>
              <a:rPr lang="en-US" dirty="0" err="1" smtClean="0"/>
              <a:t>Puncab</a:t>
            </a:r>
            <a:r>
              <a:rPr lang="en-US" dirty="0" smtClean="0"/>
              <a:t> Text Book Board.</a:t>
            </a:r>
            <a:endParaRPr lang="tr-TR" dirty="0" smtClean="0"/>
          </a:p>
          <a:p>
            <a:r>
              <a:rPr lang="de-DE" dirty="0" err="1" smtClean="0"/>
              <a:t>Mahrum</a:t>
            </a:r>
            <a:r>
              <a:rPr lang="de-DE" dirty="0" smtClean="0"/>
              <a:t>, G. C. (1948). </a:t>
            </a:r>
            <a:r>
              <a:rPr lang="en-US" dirty="0" smtClean="0"/>
              <a:t>Urdu Composition. </a:t>
            </a:r>
            <a:r>
              <a:rPr lang="en-US" dirty="0" err="1" smtClean="0"/>
              <a:t>Gujrat</a:t>
            </a:r>
            <a:r>
              <a:rPr lang="en-US" dirty="0" smtClean="0"/>
              <a:t>: </a:t>
            </a:r>
            <a:r>
              <a:rPr lang="en-US" dirty="0" err="1" smtClean="0"/>
              <a:t>Ders-i</a:t>
            </a:r>
            <a:r>
              <a:rPr lang="en-US" dirty="0" smtClean="0"/>
              <a:t> </a:t>
            </a:r>
            <a:r>
              <a:rPr lang="en-US" dirty="0" err="1" smtClean="0"/>
              <a:t>İdara</a:t>
            </a:r>
            <a:r>
              <a:rPr lang="en-US" dirty="0" smtClean="0"/>
              <a:t> Educational Publishers </a:t>
            </a:r>
            <a:r>
              <a:rPr lang="en-US" dirty="0" err="1" smtClean="0"/>
              <a:t>Gujrat</a:t>
            </a:r>
            <a:r>
              <a:rPr lang="en-US" dirty="0" smtClean="0"/>
              <a:t>.</a:t>
            </a:r>
            <a:endParaRPr lang="tr-TR" smtClean="0"/>
          </a:p>
          <a:p>
            <a:pPr algn="l"/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555888"/>
          </a:xfrm>
        </p:spPr>
        <p:txBody>
          <a:bodyPr>
            <a:normAutofit/>
          </a:bodyPr>
          <a:lstStyle/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	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endParaRPr lang="ur-PK" dirty="0" smtClean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524000" y="1700808"/>
          <a:ext cx="6096000" cy="2664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2664296">
                <a:tc>
                  <a:txBody>
                    <a:bodyPr/>
                    <a:lstStyle/>
                    <a:p>
                      <a:endParaRPr lang="ur-PK" sz="20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endParaRPr lang="ur-PK" sz="20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endParaRPr lang="ur-PK" sz="20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ur-PK" sz="20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0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دو</a:t>
                      </a:r>
                      <a:endParaRPr lang="tr-TR" sz="2000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0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ur-PK" sz="20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ur-PK" sz="20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ur-PK" sz="20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0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کو</a:t>
                      </a:r>
                      <a:endParaRPr lang="tr-TR" sz="2000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0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ur-PK" sz="20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0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مجھ</a:t>
                      </a:r>
                    </a:p>
                    <a:p>
                      <a:pPr algn="r" rtl="1"/>
                      <a:endParaRPr lang="ur-PK" sz="20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0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اس</a:t>
                      </a:r>
                    </a:p>
                    <a:p>
                      <a:pPr algn="r" rtl="1"/>
                      <a:endParaRPr lang="ur-PK" sz="20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0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ان</a:t>
                      </a:r>
                    </a:p>
                    <a:p>
                      <a:pPr algn="r" rtl="1"/>
                      <a:endParaRPr lang="ur-PK" sz="20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0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0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قلم</a:t>
                      </a:r>
                    </a:p>
                    <a:p>
                      <a:pPr algn="r" rtl="1"/>
                      <a:endParaRPr lang="ur-PK" sz="20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0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گلاس</a:t>
                      </a:r>
                    </a:p>
                    <a:p>
                      <a:pPr algn="r" rtl="1"/>
                      <a:endParaRPr lang="ur-PK" sz="20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0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کتاب</a:t>
                      </a:r>
                    </a:p>
                    <a:p>
                      <a:pPr algn="r" rtl="1"/>
                      <a:endParaRPr lang="ur-PK" sz="20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0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پیالہ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0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ur-PK" sz="20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ur-PK" sz="20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0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یہ</a:t>
                      </a:r>
                    </a:p>
                    <a:p>
                      <a:pPr algn="r" rtl="1"/>
                      <a:endParaRPr lang="ur-PK" sz="20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0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وہ</a:t>
                      </a:r>
                    </a:p>
                    <a:p>
                      <a:pPr algn="r" rtl="1"/>
                      <a:endParaRPr lang="tr-TR" sz="2000" b="0" dirty="0">
                        <a:cs typeface="Nafees Nastaleeq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1524000" y="4581128"/>
          <a:ext cx="60960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1728192">
                <a:tc>
                  <a:txBody>
                    <a:bodyPr/>
                    <a:lstStyle/>
                    <a:p>
                      <a:endParaRPr lang="ur-PK" sz="1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ur-PK" sz="1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ur-PK" sz="1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1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ہے</a:t>
                      </a:r>
                      <a:endParaRPr lang="tr-TR" sz="1800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1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1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قابلیت</a:t>
                      </a:r>
                    </a:p>
                    <a:p>
                      <a:pPr algn="r" rtl="1"/>
                      <a:endParaRPr lang="ur-PK" sz="1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1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طاقت</a:t>
                      </a:r>
                    </a:p>
                    <a:p>
                      <a:pPr algn="r" rtl="1"/>
                      <a:endParaRPr lang="ur-PK" sz="1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1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لیاقت</a:t>
                      </a:r>
                    </a:p>
                    <a:p>
                      <a:pPr algn="r" rtl="1"/>
                      <a:endParaRPr lang="tr-TR" sz="1800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1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ur-PK" sz="1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ur-PK" sz="1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1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میں</a:t>
                      </a:r>
                      <a:endParaRPr lang="tr-TR" sz="1800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1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1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مجھ</a:t>
                      </a:r>
                    </a:p>
                    <a:p>
                      <a:pPr algn="r" rtl="1"/>
                      <a:endParaRPr lang="ur-PK" sz="1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1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اس</a:t>
                      </a:r>
                    </a:p>
                    <a:p>
                      <a:pPr algn="r" rtl="1"/>
                      <a:endParaRPr lang="ur-PK" sz="1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1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ان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endParaRPr lang="ur-PK" sz="2800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sz="2800" dirty="0" smtClean="0">
                <a:latin typeface="Nafees Nastaleeq" pitchFamily="2" charset="-78"/>
                <a:cs typeface="Nafees Nastaleeq" pitchFamily="2" charset="-78"/>
              </a:rPr>
              <a:t>ا: آپ کہاں جا رہے ہیں؟</a:t>
            </a:r>
          </a:p>
          <a:p>
            <a:pPr algn="r" rtl="1"/>
            <a:endParaRPr lang="ur-PK" sz="2800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sz="2800" dirty="0" smtClean="0">
                <a:latin typeface="Nafees Nastaleeq" pitchFamily="2" charset="-78"/>
                <a:cs typeface="Nafees Nastaleeq" pitchFamily="2" charset="-78"/>
              </a:rPr>
              <a:t>ب: میں لاہور جا رہا ہوں۔</a:t>
            </a:r>
          </a:p>
          <a:p>
            <a:pPr algn="r" rtl="1"/>
            <a:endParaRPr lang="ur-PK" sz="2800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sz="2800" dirty="0" smtClean="0">
                <a:latin typeface="Nafees Nastaleeq" pitchFamily="2" charset="-78"/>
                <a:cs typeface="Nafees Nastaleeq" pitchFamily="2" charset="-78"/>
              </a:rPr>
              <a:t>ا: آپ کب جائیں گے؟</a:t>
            </a:r>
          </a:p>
          <a:p>
            <a:pPr algn="r" rtl="1"/>
            <a:endParaRPr lang="ur-PK" sz="2800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sz="2800" dirty="0" smtClean="0">
                <a:latin typeface="Nafees Nastaleeq" pitchFamily="2" charset="-78"/>
                <a:cs typeface="Nafees Nastaleeq" pitchFamily="2" charset="-78"/>
              </a:rPr>
              <a:t>ب: میں دس جون کو  جاوں گا۔</a:t>
            </a:r>
          </a:p>
          <a:p>
            <a:pPr algn="r" rtl="1"/>
            <a:endParaRPr lang="ur-PK" sz="2800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sz="2800" dirty="0" smtClean="0">
                <a:latin typeface="Nafees Nastaleeq" pitchFamily="2" charset="-78"/>
                <a:cs typeface="Nafees Nastaleeq" pitchFamily="2" charset="-78"/>
              </a:rPr>
              <a:t>ا: کیا آپ اکیلے جائیں گے؟</a:t>
            </a:r>
          </a:p>
          <a:p>
            <a:pPr algn="r" rtl="1"/>
            <a:endParaRPr lang="ur-PK" sz="2800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sz="2800" dirty="0" smtClean="0">
                <a:latin typeface="Nafees Nastaleeq" pitchFamily="2" charset="-78"/>
                <a:cs typeface="Nafees Nastaleeq" pitchFamily="2" charset="-78"/>
              </a:rPr>
              <a:t>ب: نہیں، بیگم اور بچے  بھی ساتھ  جائیں گے۔</a:t>
            </a:r>
            <a:endParaRPr lang="tr-TR" sz="2800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ا: آپ وہاں کتنے دن ٹھہریں گے؟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ب: ہم وہاں ایک ہفتہ ٹھہریں گے۔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ا: کیا آپ ریلگاڑی سے جائیں گے؟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ب: نہیں، ہم  گارڑی سے جائیں گے۔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سردی 	</a:t>
            </a:r>
            <a:r>
              <a:rPr lang="tr-TR" dirty="0" smtClean="0">
                <a:latin typeface="Nafees Nastaleeq" pitchFamily="2" charset="-78"/>
                <a:cs typeface="Nafees Nastaleeq" pitchFamily="2" charset="-78"/>
              </a:rPr>
              <a:t>d</a:t>
            </a:r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برف 		</a:t>
            </a:r>
            <a:r>
              <a:rPr lang="tr-TR" dirty="0" smtClean="0">
                <a:latin typeface="Nafees Nastaleeq" pitchFamily="2" charset="-78"/>
                <a:cs typeface="Nafees Nastaleeq" pitchFamily="2" charset="-78"/>
              </a:rPr>
              <a:t>d</a:t>
            </a:r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رات 		</a:t>
            </a:r>
            <a:r>
              <a:rPr lang="tr-TR" dirty="0" smtClean="0">
                <a:latin typeface="Nafees Nastaleeq" pitchFamily="2" charset="-78"/>
                <a:cs typeface="Nafees Nastaleeq" pitchFamily="2" charset="-78"/>
              </a:rPr>
              <a:t>d</a:t>
            </a:r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ریاضی 	</a:t>
            </a:r>
            <a:r>
              <a:rPr lang="tr-TR" dirty="0" smtClean="0">
                <a:latin typeface="Nafees Nastaleeq" pitchFamily="2" charset="-78"/>
                <a:cs typeface="Nafees Nastaleeq" pitchFamily="2" charset="-78"/>
              </a:rPr>
              <a:t>d</a:t>
            </a:r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مغرب 	</a:t>
            </a:r>
            <a:r>
              <a:rPr lang="tr-TR" dirty="0" smtClean="0">
                <a:latin typeface="Nafees Nastaleeq" pitchFamily="2" charset="-78"/>
                <a:cs typeface="Nafees Nastaleeq" pitchFamily="2" charset="-78"/>
              </a:rPr>
              <a:t>d</a:t>
            </a:r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گرمی 		</a:t>
            </a:r>
            <a:r>
              <a:rPr lang="tr-TR" dirty="0" smtClean="0">
                <a:latin typeface="Nafees Nastaleeq" pitchFamily="2" charset="-78"/>
                <a:cs typeface="Nafees Nastaleeq" pitchFamily="2" charset="-78"/>
              </a:rPr>
              <a:t>d</a:t>
            </a:r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بارش 		</a:t>
            </a:r>
            <a:r>
              <a:rPr lang="tr-TR" dirty="0" smtClean="0">
                <a:latin typeface="Nafees Nastaleeq" pitchFamily="2" charset="-78"/>
                <a:cs typeface="Nafees Nastaleeq" pitchFamily="2" charset="-78"/>
              </a:rPr>
              <a:t>d</a:t>
            </a:r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سائنس 	</a:t>
            </a:r>
            <a:r>
              <a:rPr lang="tr-TR" dirty="0" smtClean="0">
                <a:latin typeface="Nafees Nastaleeq" pitchFamily="2" charset="-78"/>
                <a:cs typeface="Nafees Nastaleeq" pitchFamily="2" charset="-78"/>
              </a:rPr>
              <a:t>d</a:t>
            </a:r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 </a:t>
            </a:r>
            <a:endParaRPr lang="tr-TR" dirty="0">
              <a:cs typeface="Nafees Nastaleeq" pitchFamily="2" charset="-78"/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ناشتہ 		</a:t>
            </a:r>
            <a:r>
              <a:rPr lang="tr-TR" dirty="0" smtClean="0">
                <a:latin typeface="Nafees Nastaleeq" pitchFamily="2" charset="-78"/>
                <a:cs typeface="Nafees Nastaleeq" pitchFamily="2" charset="-78"/>
              </a:rPr>
              <a:t>e</a:t>
            </a:r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	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مضمون 	</a:t>
            </a:r>
            <a:r>
              <a:rPr lang="tr-TR" dirty="0" smtClean="0">
                <a:latin typeface="Nafees Nastaleeq" pitchFamily="2" charset="-78"/>
                <a:cs typeface="Nafees Nastaleeq" pitchFamily="2" charset="-78"/>
              </a:rPr>
              <a:t>e	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سورج		</a:t>
            </a:r>
            <a:r>
              <a:rPr lang="tr-TR" dirty="0" smtClean="0">
                <a:cs typeface="Nafees Nastaleeq" pitchFamily="2" charset="-78"/>
              </a:rPr>
              <a:t>e 	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چاند 		</a:t>
            </a:r>
            <a:r>
              <a:rPr lang="tr-TR" dirty="0" smtClean="0">
                <a:cs typeface="Nafees Nastaleeq" pitchFamily="2" charset="-78"/>
              </a:rPr>
              <a:t>e 	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خط		</a:t>
            </a:r>
            <a:r>
              <a:rPr lang="tr-TR" dirty="0" smtClean="0">
                <a:cs typeface="Nafees Nastaleeq" pitchFamily="2" charset="-78"/>
              </a:rPr>
              <a:t>e 	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ملازم 		</a:t>
            </a:r>
            <a:r>
              <a:rPr lang="tr-TR" dirty="0" smtClean="0">
                <a:cs typeface="Nafees Nastaleeq" pitchFamily="2" charset="-78"/>
              </a:rPr>
              <a:t>e 	</a:t>
            </a:r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سال 		</a:t>
            </a:r>
            <a:r>
              <a:rPr lang="tr-TR" dirty="0" smtClean="0">
                <a:cs typeface="Nafees Nastaleeq" pitchFamily="2" charset="-78"/>
              </a:rPr>
              <a:t>e 	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کھیل 		</a:t>
            </a:r>
            <a:r>
              <a:rPr lang="tr-TR" dirty="0" smtClean="0">
                <a:cs typeface="Nafees Nastaleeq" pitchFamily="2" charset="-78"/>
              </a:rPr>
              <a:t>e 	</a:t>
            </a:r>
          </a:p>
          <a:p>
            <a:pPr algn="r" rtl="1"/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ا: آپ کہاں جا رہے ہیں؟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ب: دفتر۔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ا: کیا آپ ہر  روز دفتر  جاتے ہیں؟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ب: ہاں میں ہر روز  دفتر  جاتا ہوں۔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ا: الیف کہاں ہے؟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وہ ناشتہ تیار  کر رہی ہے۔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کیا  وہ ہر  روز  ناشتہ  تیار کرتی ہے؟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ہاں، وہ  تیار  کرتی ہے۔</a:t>
            </a:r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ا: کوئٹہ کیسی جگہ ہے؟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ب: بہت اچھی جگہ ہے۔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ا: وہاں کا موسم کیسا  ہے؟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ب: گرمیوں میں  زیادہ  گرمی نہیں ہوتی اور  سردیوں میں برف  گرتی ہے۔</a:t>
            </a:r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Dökü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üven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649</TotalTime>
  <Words>274</Words>
  <Application>Microsoft Office PowerPoint</Application>
  <PresentationFormat>Ekran Gösterisi (4:3)</PresentationFormat>
  <Paragraphs>138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Zengin</vt:lpstr>
      <vt:lpstr>URDU KonuŞma ders 13 :  </vt:lpstr>
      <vt:lpstr>Kaynakça</vt:lpstr>
      <vt:lpstr>KONUŞMA I</vt:lpstr>
      <vt:lpstr>Konuşma I</vt:lpstr>
      <vt:lpstr>Konuşma I</vt:lpstr>
      <vt:lpstr>Konuşma I</vt:lpstr>
      <vt:lpstr>Konuşma I</vt:lpstr>
      <vt:lpstr>Konuşma 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Dersin Adı: Konusma</dc:title>
  <dc:creator>goay</dc:creator>
  <cp:lastModifiedBy>Aykut</cp:lastModifiedBy>
  <cp:revision>58</cp:revision>
  <dcterms:created xsi:type="dcterms:W3CDTF">2017-04-17T09:25:51Z</dcterms:created>
  <dcterms:modified xsi:type="dcterms:W3CDTF">2017-05-28T21:04:51Z</dcterms:modified>
</cp:coreProperties>
</file>