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2" r:id="rId4"/>
    <p:sldId id="265" r:id="rId5"/>
    <p:sldId id="266" r:id="rId6"/>
    <p:sldId id="267" r:id="rId7"/>
    <p:sldId id="268" r:id="rId8"/>
    <p:sldId id="26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29BCA-1E39-43D8-8FF9-801AC9E4DD1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13 :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	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524000" y="1700808"/>
          <a:ext cx="6096000" cy="266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2664296">
                <a:tc>
                  <a:txBody>
                    <a:bodyPr/>
                    <a:lstStyle/>
                    <a:p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دو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کو</a:t>
                      </a:r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مجھ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اس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ان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قلم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گلاس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کتاب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پیالہ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یہ</a:t>
                      </a:r>
                    </a:p>
                    <a:p>
                      <a:pPr algn="r" rtl="1"/>
                      <a:endParaRPr lang="ur-PK" sz="20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0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وہ</a:t>
                      </a:r>
                    </a:p>
                    <a:p>
                      <a:pPr algn="r" rtl="1"/>
                      <a:endParaRPr lang="tr-TR" sz="20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524000" y="4581128"/>
          <a:ext cx="60960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728192">
                <a:tc>
                  <a:txBody>
                    <a:bodyPr/>
                    <a:lstStyle/>
                    <a:p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ہے</a:t>
                      </a:r>
                      <a:endParaRPr lang="tr-TR" sz="1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قابلیت</a:t>
                      </a: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طاقت</a:t>
                      </a: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لیاقت</a:t>
                      </a:r>
                    </a:p>
                    <a:p>
                      <a:pPr algn="r" rtl="1"/>
                      <a:endParaRPr lang="tr-TR" sz="1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میں</a:t>
                      </a:r>
                      <a:endParaRPr lang="tr-TR" sz="1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مجھ</a:t>
                      </a: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اس</a:t>
                      </a: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ان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endParaRPr lang="ur-PK" sz="28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ا: آپ کہاں جا رہے ہیں؟</a:t>
            </a:r>
          </a:p>
          <a:p>
            <a:pPr algn="r" rtl="1"/>
            <a:endParaRPr lang="ur-PK" sz="28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ب: میں لاہور جا رہا ہوں۔</a:t>
            </a:r>
          </a:p>
          <a:p>
            <a:pPr algn="r" rtl="1"/>
            <a:endParaRPr lang="ur-PK" sz="28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ا: آپ کب جائیں گے؟</a:t>
            </a:r>
          </a:p>
          <a:p>
            <a:pPr algn="r" rtl="1"/>
            <a:endParaRPr lang="ur-PK" sz="28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ب: میں دس جون کو  جاوں گا۔</a:t>
            </a:r>
          </a:p>
          <a:p>
            <a:pPr algn="r" rtl="1"/>
            <a:endParaRPr lang="ur-PK" sz="28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ا: کیا آپ اکیلے جائیں گے؟</a:t>
            </a:r>
          </a:p>
          <a:p>
            <a:pPr algn="r" rtl="1"/>
            <a:endParaRPr lang="ur-PK" sz="28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ب: نہیں، بیگم اور بچے  بھی ساتھ  جائیں گے۔</a:t>
            </a:r>
            <a:endParaRPr lang="tr-TR" sz="2800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آپ وہاں کتنے دن ٹھہریں گے؟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ب: ہم وہاں ایک ہفتہ ٹھہریں گے۔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کیا آپ ریلگاڑی سے جائیں گے؟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ب: نہیں، ہم  گارڑی سے جائیں گے۔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سردی 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d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برف 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d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رات 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d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ریاضی 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d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مغرب 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d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گرمی 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d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بارش 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d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سائنس 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d</a:t>
            </a: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 </a:t>
            </a:r>
            <a:endParaRPr lang="tr-TR" dirty="0">
              <a:cs typeface="Nafees Nastaleeq" pitchFamily="2" charset="-78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ناشتہ 	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e</a:t>
            </a: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مضمون 	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e	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سورج		</a:t>
            </a:r>
            <a:r>
              <a:rPr lang="tr-TR" dirty="0" smtClean="0">
                <a:cs typeface="Nafees Nastaleeq" pitchFamily="2" charset="-78"/>
              </a:rPr>
              <a:t>e 	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چاند 		</a:t>
            </a:r>
            <a:r>
              <a:rPr lang="tr-TR" dirty="0" smtClean="0">
                <a:cs typeface="Nafees Nastaleeq" pitchFamily="2" charset="-78"/>
              </a:rPr>
              <a:t>e 	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خط		</a:t>
            </a:r>
            <a:r>
              <a:rPr lang="tr-TR" dirty="0" smtClean="0">
                <a:cs typeface="Nafees Nastaleeq" pitchFamily="2" charset="-78"/>
              </a:rPr>
              <a:t>e 	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ملازم 		</a:t>
            </a:r>
            <a:r>
              <a:rPr lang="tr-TR" dirty="0" smtClean="0">
                <a:cs typeface="Nafees Nastaleeq" pitchFamily="2" charset="-78"/>
              </a:rPr>
              <a:t>e 	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سال 		</a:t>
            </a:r>
            <a:r>
              <a:rPr lang="tr-TR" dirty="0" smtClean="0">
                <a:cs typeface="Nafees Nastaleeq" pitchFamily="2" charset="-78"/>
              </a:rPr>
              <a:t>e 	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کھیل 		</a:t>
            </a:r>
            <a:r>
              <a:rPr lang="tr-TR" dirty="0" smtClean="0">
                <a:cs typeface="Nafees Nastaleeq" pitchFamily="2" charset="-78"/>
              </a:rPr>
              <a:t>e 	</a:t>
            </a: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آپ کہاں جا رہے ہیں؟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ب: دفتر۔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کیا آپ ہر  روز دفتر  جاتے ہیں؟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ب: ہاں میں ہر روز  دفتر  جاتا ہوں۔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الیف کہاں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ناشتہ تیار  کر رہی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کیا  وہ ہر  روز  ناشتہ  تیار کرتی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ہاں، وہ  تیار  کرتی ہے۔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کوئٹہ کیسی جگہ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ب: بہت اچھی جگہ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ا: وہاں کا موسم کیسا 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ب: گرمیوں میں  زیادہ  گرمی نہیں ہوتی اور  سردیوں میں برف  گرتی ہے۔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Güven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649</TotalTime>
  <Words>274</Words>
  <Application>Microsoft Office PowerPoint</Application>
  <PresentationFormat>Ekran Gösterisi (4:3)</PresentationFormat>
  <Paragraphs>138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Zengin</vt:lpstr>
      <vt:lpstr>URDU KonuŞma ders 13 :  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58</cp:revision>
  <dcterms:created xsi:type="dcterms:W3CDTF">2017-04-17T09:25:51Z</dcterms:created>
  <dcterms:modified xsi:type="dcterms:W3CDTF">2017-05-28T21:04:51Z</dcterms:modified>
</cp:coreProperties>
</file>