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9"/>
  </p:notesMasterIdLst>
  <p:sldIdLst>
    <p:sldId id="303" r:id="rId2"/>
    <p:sldId id="304" r:id="rId3"/>
    <p:sldId id="305" r:id="rId4"/>
    <p:sldId id="306" r:id="rId5"/>
    <p:sldId id="307" r:id="rId6"/>
    <p:sldId id="308" r:id="rId7"/>
    <p:sldId id="309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674"/>
  </p:normalViewPr>
  <p:slideViewPr>
    <p:cSldViewPr snapToGrid="0" snapToObjects="1">
      <p:cViewPr varScale="1">
        <p:scale>
          <a:sx n="114" d="100"/>
          <a:sy n="114" d="100"/>
        </p:scale>
        <p:origin x="184" y="5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98D082-7A3D-4943-A388-15FA49B7C14B}" type="datetimeFigureOut">
              <a:rPr lang="tr-TR" smtClean="0"/>
              <a:t>7.05.2019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7AA8F4-3265-304E-80A4-3C81970930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9097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2" name="Shape 142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değerli dinleyiciler, sizlere köpeklerde suni tohumlama ile ilgili bir seminer sunacağım.</a:t>
            </a:r>
          </a:p>
          <a:p>
            <a:endParaRPr/>
          </a:p>
          <a:p>
            <a:r>
              <a:t>Sunum sırasın</a:t>
            </a:r>
          </a:p>
        </p:txBody>
      </p:sp>
    </p:spTree>
    <p:extLst>
      <p:ext uri="{BB962C8B-B14F-4D97-AF65-F5344CB8AC3E}">
        <p14:creationId xmlns:p14="http://schemas.microsoft.com/office/powerpoint/2010/main" val="6903068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190625" y="1348383"/>
            <a:ext cx="9810750" cy="1964531"/>
          </a:xfrm>
          <a:prstGeom prst="rect">
            <a:avLst/>
          </a:prstGeom>
        </p:spPr>
        <p:txBody>
          <a:bodyPr anchor="b"/>
          <a:lstStyle>
            <a:lvl1pPr>
              <a:defRPr sz="6679"/>
            </a:lvl1pPr>
          </a:lstStyle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190625" y="3527226"/>
            <a:ext cx="9810750" cy="892969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812"/>
            </a:lvl1pPr>
            <a:lvl2pPr marL="0" indent="160729" algn="ctr">
              <a:spcBef>
                <a:spcPts val="0"/>
              </a:spcBef>
              <a:buSzTx/>
              <a:buNone/>
              <a:defRPr sz="2812"/>
            </a:lvl2pPr>
            <a:lvl3pPr marL="0" indent="321457" algn="ctr">
              <a:spcBef>
                <a:spcPts val="0"/>
              </a:spcBef>
              <a:buSzTx/>
              <a:buNone/>
              <a:defRPr sz="2812"/>
            </a:lvl3pPr>
            <a:lvl4pPr marL="0" indent="482186" algn="ctr">
              <a:spcBef>
                <a:spcPts val="0"/>
              </a:spcBef>
              <a:buSzTx/>
              <a:buNone/>
              <a:defRPr sz="2812"/>
            </a:lvl4pPr>
            <a:lvl5pPr marL="0" indent="642915" algn="ctr">
              <a:spcBef>
                <a:spcPts val="0"/>
              </a:spcBef>
              <a:buSzTx/>
              <a:buNone/>
              <a:defRPr sz="2812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49246309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“Type a quote here.”"/>
          <p:cNvSpPr txBox="1">
            <a:spLocks noGrp="1"/>
          </p:cNvSpPr>
          <p:nvPr>
            <p:ph type="body" sz="quarter" idx="13"/>
          </p:nvPr>
        </p:nvSpPr>
        <p:spPr>
          <a:xfrm>
            <a:off x="1190625" y="2973808"/>
            <a:ext cx="9810750" cy="535339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812">
                <a:solidFill>
                  <a:srgbClr val="45A7DE"/>
                </a:solidFill>
              </a:defRPr>
            </a:lvl1pPr>
          </a:lstStyle>
          <a:p>
            <a:r>
              <a:t>“Type a quote here.”</a:t>
            </a:r>
          </a:p>
        </p:txBody>
      </p:sp>
      <p:sp>
        <p:nvSpPr>
          <p:cNvPr id="94" name="–Johnny Appleseed"/>
          <p:cNvSpPr txBox="1">
            <a:spLocks noGrp="1"/>
          </p:cNvSpPr>
          <p:nvPr>
            <p:ph type="body" sz="quarter" idx="14"/>
          </p:nvPr>
        </p:nvSpPr>
        <p:spPr>
          <a:xfrm>
            <a:off x="1190625" y="4473774"/>
            <a:ext cx="9810750" cy="492058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531"/>
            </a:lvl1pPr>
          </a:lstStyle>
          <a:p>
            <a:r>
              <a:t>–Johnny Appleseed</a:t>
            </a:r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13663453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05519120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le - Top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donec quis nunc"/>
          <p:cNvSpPr txBox="1">
            <a:spLocks noGrp="1"/>
          </p:cNvSpPr>
          <p:nvPr>
            <p:ph type="body" sz="quarter" idx="13"/>
          </p:nvPr>
        </p:nvSpPr>
        <p:spPr>
          <a:xfrm>
            <a:off x="1997273" y="1553765"/>
            <a:ext cx="8197455" cy="336567"/>
          </a:xfrm>
          <a:prstGeom prst="rect">
            <a:avLst/>
          </a:prstGeom>
        </p:spPr>
        <p:txBody>
          <a:bodyPr lIns="38100" tIns="38100" rIns="38100" bIns="38100" anchor="t">
            <a:spAutoFit/>
          </a:bodyPr>
          <a:lstStyle>
            <a:lvl1pPr marL="0" indent="0" algn="ctr" defTabSz="321457">
              <a:spcBef>
                <a:spcPts val="0"/>
              </a:spcBef>
              <a:buSzTx/>
              <a:buNone/>
              <a:defRPr sz="1687" cap="all" spc="152">
                <a:solidFill>
                  <a:srgbClr val="5B5854"/>
                </a:solidFill>
                <a:latin typeface="Futura"/>
                <a:ea typeface="Futura"/>
                <a:cs typeface="Futura"/>
                <a:sym typeface="Futura"/>
              </a:defRPr>
            </a:lvl1pPr>
          </a:lstStyle>
          <a:p>
            <a:r>
              <a:t>donec quis nunc</a:t>
            </a:r>
          </a:p>
        </p:txBody>
      </p:sp>
      <p:sp>
        <p:nvSpPr>
          <p:cNvPr id="118" name="Title Text"/>
          <p:cNvSpPr txBox="1">
            <a:spLocks noGrp="1"/>
          </p:cNvSpPr>
          <p:nvPr>
            <p:ph type="title"/>
          </p:nvPr>
        </p:nvSpPr>
        <p:spPr>
          <a:xfrm>
            <a:off x="1997273" y="1165324"/>
            <a:ext cx="8197455" cy="395139"/>
          </a:xfrm>
          <a:prstGeom prst="rect">
            <a:avLst/>
          </a:prstGeom>
        </p:spPr>
        <p:txBody>
          <a:bodyPr lIns="38100" tIns="38100" rIns="38100" bIns="38100" anchor="t"/>
          <a:lstStyle>
            <a:lvl1pPr defTabSz="321457">
              <a:defRPr sz="2672" cap="all" spc="53">
                <a:solidFill>
                  <a:srgbClr val="5B5854"/>
                </a:solidFill>
                <a:latin typeface="Futura"/>
                <a:ea typeface="Futura"/>
                <a:cs typeface="Futura"/>
                <a:sym typeface="Futura"/>
              </a:defRPr>
            </a:lvl1pPr>
          </a:lstStyle>
          <a:p>
            <a:r>
              <a:t>Title Text</a:t>
            </a:r>
          </a:p>
        </p:txBody>
      </p:sp>
      <p:sp>
        <p:nvSpPr>
          <p:cNvPr id="11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68802" y="5725493"/>
            <a:ext cx="230961" cy="206851"/>
          </a:xfrm>
          <a:prstGeom prst="rect">
            <a:avLst/>
          </a:prstGeom>
        </p:spPr>
        <p:txBody>
          <a:bodyPr lIns="38100" tIns="38100" rIns="38100" bIns="38100"/>
          <a:lstStyle>
            <a:lvl1pPr defTabSz="321457">
              <a:defRPr sz="844" cap="all" spc="17">
                <a:solidFill>
                  <a:srgbClr val="9A958E"/>
                </a:solidFill>
                <a:latin typeface="Futura"/>
                <a:ea typeface="Futura"/>
                <a:cs typeface="Futura"/>
                <a:sym typeface="Futura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36970618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le, Bullets &amp; Photo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Image"/>
          <p:cNvSpPr>
            <a:spLocks noGrp="1"/>
          </p:cNvSpPr>
          <p:nvPr>
            <p:ph type="pic" sz="half" idx="13"/>
          </p:nvPr>
        </p:nvSpPr>
        <p:spPr>
          <a:xfrm>
            <a:off x="6536532" y="2098477"/>
            <a:ext cx="4450420" cy="4232672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27" name="Title Text"/>
          <p:cNvSpPr txBox="1">
            <a:spLocks noGrp="1"/>
          </p:cNvSpPr>
          <p:nvPr>
            <p:ph type="title"/>
          </p:nvPr>
        </p:nvSpPr>
        <p:spPr>
          <a:xfrm>
            <a:off x="1190625" y="142875"/>
            <a:ext cx="9810750" cy="1785938"/>
          </a:xfrm>
          <a:prstGeom prst="rect">
            <a:avLst/>
          </a:prstGeom>
        </p:spPr>
        <p:txBody>
          <a:bodyPr/>
          <a:lstStyle>
            <a:lvl1pPr defTabSz="321457">
              <a:defRPr sz="5062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r>
              <a:t>Title Text</a:t>
            </a:r>
          </a:p>
        </p:txBody>
      </p:sp>
      <p:sp>
        <p:nvSpPr>
          <p:cNvPr id="128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190625" y="2071688"/>
            <a:ext cx="4941094" cy="4286250"/>
          </a:xfrm>
          <a:prstGeom prst="rect">
            <a:avLst/>
          </a:prstGeom>
        </p:spPr>
        <p:txBody>
          <a:bodyPr/>
          <a:lstStyle>
            <a:lvl1pPr marL="339316" indent="-339316" defTabSz="321457">
              <a:spcBef>
                <a:spcPts val="2250"/>
              </a:spcBef>
              <a:buSzPct val="43000"/>
              <a:buFont typeface="Gill Sans"/>
              <a:buBlip>
                <a:blip r:embed="rId3"/>
              </a:buBlip>
              <a:defRPr sz="225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  <a:lvl2pPr marL="678632" indent="-339316" defTabSz="321457">
              <a:spcBef>
                <a:spcPts val="2250"/>
              </a:spcBef>
              <a:buSzPct val="43000"/>
              <a:buFont typeface="Gill Sans"/>
              <a:buBlip>
                <a:blip r:embed="rId3"/>
              </a:buBlip>
              <a:defRPr sz="225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2pPr>
            <a:lvl3pPr marL="1017948" indent="-339316" defTabSz="321457">
              <a:spcBef>
                <a:spcPts val="2250"/>
              </a:spcBef>
              <a:buSzPct val="43000"/>
              <a:buFont typeface="Gill Sans"/>
              <a:buBlip>
                <a:blip r:embed="rId3"/>
              </a:buBlip>
              <a:defRPr sz="225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3pPr>
            <a:lvl4pPr marL="1357264" indent="-339316" defTabSz="321457">
              <a:spcBef>
                <a:spcPts val="2250"/>
              </a:spcBef>
              <a:buSzPct val="43000"/>
              <a:buFont typeface="Gill Sans"/>
              <a:buBlip>
                <a:blip r:embed="rId3"/>
              </a:buBlip>
              <a:defRPr sz="225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4pPr>
            <a:lvl5pPr marL="1696580" indent="-339316" defTabSz="321457">
              <a:spcBef>
                <a:spcPts val="2250"/>
              </a:spcBef>
              <a:buSzPct val="43000"/>
              <a:buFont typeface="Gill Sans"/>
              <a:buBlip>
                <a:blip r:embed="rId3"/>
              </a:buBlip>
              <a:defRPr sz="225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805870" y="6465094"/>
            <a:ext cx="444032" cy="297389"/>
          </a:xfrm>
          <a:prstGeom prst="rect">
            <a:avLst/>
          </a:prstGeom>
        </p:spPr>
        <p:txBody>
          <a:bodyPr/>
          <a:lstStyle>
            <a:lvl1pPr algn="r" defTabSz="321457">
              <a:defRPr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11402510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idx="13"/>
          </p:nvPr>
        </p:nvSpPr>
        <p:spPr>
          <a:xfrm>
            <a:off x="1225442" y="456435"/>
            <a:ext cx="9751220" cy="4117712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1190625" y="4643438"/>
            <a:ext cx="9810750" cy="1160859"/>
          </a:xfrm>
          <a:prstGeom prst="rect">
            <a:avLst/>
          </a:prstGeom>
        </p:spPr>
        <p:txBody>
          <a:bodyPr anchor="b"/>
          <a:lstStyle>
            <a:lvl1pPr>
              <a:defRPr sz="6679"/>
            </a:lvl1pPr>
          </a:lstStyle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190625" y="5857875"/>
            <a:ext cx="9810750" cy="892969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812"/>
            </a:lvl1pPr>
            <a:lvl2pPr marL="0" indent="160729" algn="ctr">
              <a:spcBef>
                <a:spcPts val="0"/>
              </a:spcBef>
              <a:buSzTx/>
              <a:buNone/>
              <a:defRPr sz="2812"/>
            </a:lvl2pPr>
            <a:lvl3pPr marL="0" indent="321457" algn="ctr">
              <a:spcBef>
                <a:spcPts val="0"/>
              </a:spcBef>
              <a:buSzTx/>
              <a:buNone/>
              <a:defRPr sz="2812"/>
            </a:lvl3pPr>
            <a:lvl4pPr marL="0" indent="482186" algn="ctr">
              <a:spcBef>
                <a:spcPts val="0"/>
              </a:spcBef>
              <a:buSzTx/>
              <a:buNone/>
              <a:defRPr sz="2812"/>
            </a:lvl4pPr>
            <a:lvl5pPr marL="0" indent="642915" algn="ctr">
              <a:spcBef>
                <a:spcPts val="0"/>
              </a:spcBef>
              <a:buSzTx/>
              <a:buNone/>
              <a:defRPr sz="2812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73233210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xfrm>
            <a:off x="1190625" y="2000250"/>
            <a:ext cx="9810750" cy="2857500"/>
          </a:xfrm>
          <a:prstGeom prst="rect">
            <a:avLst/>
          </a:prstGeom>
        </p:spPr>
        <p:txBody>
          <a:bodyPr/>
          <a:lstStyle>
            <a:lvl1pPr>
              <a:defRPr sz="6679"/>
            </a:lvl1pPr>
          </a:lstStyle>
          <a:p>
            <a:r>
              <a:t>Title Text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66313190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>
            <a:spLocks noGrp="1"/>
          </p:cNvSpPr>
          <p:nvPr>
            <p:ph type="pic" sz="half" idx="13"/>
          </p:nvPr>
        </p:nvSpPr>
        <p:spPr>
          <a:xfrm>
            <a:off x="6161485" y="571500"/>
            <a:ext cx="5393531" cy="5393531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357187" y="991195"/>
            <a:ext cx="5500688" cy="2321719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357187" y="3366492"/>
            <a:ext cx="5500688" cy="2616398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812"/>
            </a:lvl1pPr>
            <a:lvl2pPr marL="0" indent="160729" algn="ctr">
              <a:spcBef>
                <a:spcPts val="0"/>
              </a:spcBef>
              <a:buSzTx/>
              <a:buNone/>
              <a:defRPr sz="2812"/>
            </a:lvl2pPr>
            <a:lvl3pPr marL="0" indent="321457" algn="ctr">
              <a:spcBef>
                <a:spcPts val="0"/>
              </a:spcBef>
              <a:buSzTx/>
              <a:buNone/>
              <a:defRPr sz="2812"/>
            </a:lvl3pPr>
            <a:lvl4pPr marL="0" indent="482186" algn="ctr">
              <a:spcBef>
                <a:spcPts val="0"/>
              </a:spcBef>
              <a:buSzTx/>
              <a:buNone/>
              <a:defRPr sz="2812"/>
            </a:lvl4pPr>
            <a:lvl5pPr marL="0" indent="642915" algn="ctr">
              <a:spcBef>
                <a:spcPts val="0"/>
              </a:spcBef>
              <a:buSzTx/>
              <a:buNone/>
              <a:defRPr sz="2812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34608791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74426779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xfrm>
            <a:off x="1190625" y="1946672"/>
            <a:ext cx="9810750" cy="4018359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68247943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>
            <a:spLocks noGrp="1"/>
          </p:cNvSpPr>
          <p:nvPr>
            <p:ph type="pic" sz="half" idx="13"/>
          </p:nvPr>
        </p:nvSpPr>
        <p:spPr>
          <a:xfrm>
            <a:off x="6822281" y="1812726"/>
            <a:ext cx="4179094" cy="4179094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190625" y="1946672"/>
            <a:ext cx="5119688" cy="4018359"/>
          </a:xfrm>
          <a:prstGeom prst="rect">
            <a:avLst/>
          </a:prstGeom>
        </p:spPr>
        <p:txBody>
          <a:bodyPr/>
          <a:lstStyle>
            <a:lvl1pPr marL="312528" indent="-312528">
              <a:spcBef>
                <a:spcPts val="2672"/>
              </a:spcBef>
              <a:buSzPct val="50000"/>
              <a:buBlip>
                <a:blip r:embed="rId2"/>
              </a:buBlip>
              <a:defRPr sz="2531"/>
            </a:lvl1pPr>
            <a:lvl2pPr marL="625056" indent="-312528">
              <a:spcBef>
                <a:spcPts val="2672"/>
              </a:spcBef>
              <a:buSzPct val="50000"/>
              <a:buBlip>
                <a:blip r:embed="rId2"/>
              </a:buBlip>
              <a:defRPr sz="2531"/>
            </a:lvl2pPr>
            <a:lvl3pPr marL="937584" indent="-312528">
              <a:spcBef>
                <a:spcPts val="2672"/>
              </a:spcBef>
              <a:buSzPct val="50000"/>
              <a:buBlip>
                <a:blip r:embed="rId2"/>
              </a:buBlip>
              <a:defRPr sz="2531"/>
            </a:lvl3pPr>
            <a:lvl4pPr marL="1250112" indent="-312528">
              <a:spcBef>
                <a:spcPts val="2672"/>
              </a:spcBef>
              <a:buSzPct val="50000"/>
              <a:buBlip>
                <a:blip r:embed="rId2"/>
              </a:buBlip>
              <a:defRPr sz="2531"/>
            </a:lvl4pPr>
            <a:lvl5pPr marL="1562640" indent="-312528">
              <a:spcBef>
                <a:spcPts val="2672"/>
              </a:spcBef>
              <a:buSzPct val="50000"/>
              <a:buBlip>
                <a:blip r:embed="rId2"/>
              </a:buBlip>
              <a:defRPr sz="253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00819820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6340289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quarter" idx="13"/>
          </p:nvPr>
        </p:nvSpPr>
        <p:spPr>
          <a:xfrm rot="21600000">
            <a:off x="6622071" y="332680"/>
            <a:ext cx="5207001" cy="2928938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quarter" idx="14"/>
          </p:nvPr>
        </p:nvSpPr>
        <p:spPr>
          <a:xfrm rot="21600000">
            <a:off x="6651910" y="3528761"/>
            <a:ext cx="5175251" cy="2911079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idx="15"/>
          </p:nvPr>
        </p:nvSpPr>
        <p:spPr>
          <a:xfrm>
            <a:off x="250031" y="339329"/>
            <a:ext cx="6096000" cy="60960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38992645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ody Level One…"/>
          <p:cNvSpPr txBox="1">
            <a:spLocks noGrp="1"/>
          </p:cNvSpPr>
          <p:nvPr>
            <p:ph type="body" idx="1"/>
          </p:nvPr>
        </p:nvSpPr>
        <p:spPr>
          <a:xfrm>
            <a:off x="1190625" y="892969"/>
            <a:ext cx="9810750" cy="50720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>
            <a:lvl1pPr>
              <a:buBlip>
                <a:blip r:embed="rId16"/>
              </a:buBlip>
            </a:lvl1pPr>
            <a:lvl2pPr>
              <a:buBlip>
                <a:blip r:embed="rId16"/>
              </a:buBlip>
            </a:lvl2pPr>
            <a:lvl3pPr>
              <a:buBlip>
                <a:blip r:embed="rId16"/>
              </a:buBlip>
            </a:lvl3pPr>
            <a:lvl4pPr>
              <a:buBlip>
                <a:blip r:embed="rId16"/>
              </a:buBlip>
            </a:lvl4pPr>
            <a:lvl5pPr>
              <a:buBlip>
                <a:blip r:embed="rId16"/>
              </a:buBlip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1190625" y="178594"/>
            <a:ext cx="9810750" cy="1714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17408" y="6518672"/>
            <a:ext cx="285335" cy="29738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266">
                <a:solidFill>
                  <a:srgbClr val="868686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651800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3" r:id="rId12"/>
    <p:sldLayoutId id="2147483674" r:id="rId13"/>
  </p:sldLayoutIdLst>
  <p:transition spd="med"/>
  <p:txStyles>
    <p:titleStyle>
      <a:lvl1pPr marL="0" marR="0" indent="0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25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1pPr>
      <a:lvl2pPr marL="0" marR="0" indent="160729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25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2pPr>
      <a:lvl3pPr marL="0" marR="0" indent="321457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25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3pPr>
      <a:lvl4pPr marL="0" marR="0" indent="482186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25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4pPr>
      <a:lvl5pPr marL="0" marR="0" indent="642915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25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5pPr>
      <a:lvl6pPr marL="0" marR="0" indent="803643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25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6pPr>
      <a:lvl7pPr marL="0" marR="0" indent="964372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25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7pPr>
      <a:lvl8pPr marL="0" marR="0" indent="1125101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25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8pPr>
      <a:lvl9pPr marL="0" marR="0" indent="1285829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25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9pPr>
    </p:titleStyle>
    <p:bodyStyle>
      <a:lvl1pPr marL="446469" marR="0" indent="-446469" algn="l" defTabSz="41075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47000"/>
        <a:buFontTx/>
        <a:buBlip>
          <a:blip r:embed="rId16"/>
        </a:buBlip>
        <a:tabLst/>
        <a:defRPr sz="3234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1pPr>
      <a:lvl2pPr marL="892937" marR="0" indent="-446469" algn="l" defTabSz="41075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47000"/>
        <a:buFontTx/>
        <a:buBlip>
          <a:blip r:embed="rId16"/>
        </a:buBlip>
        <a:tabLst/>
        <a:defRPr sz="3234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2pPr>
      <a:lvl3pPr marL="1339406" marR="0" indent="-446469" algn="l" defTabSz="41075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47000"/>
        <a:buFontTx/>
        <a:buBlip>
          <a:blip r:embed="rId16"/>
        </a:buBlip>
        <a:tabLst/>
        <a:defRPr sz="3234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3pPr>
      <a:lvl4pPr marL="1785874" marR="0" indent="-446469" algn="l" defTabSz="41075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47000"/>
        <a:buFontTx/>
        <a:buBlip>
          <a:blip r:embed="rId16"/>
        </a:buBlip>
        <a:tabLst/>
        <a:defRPr sz="3234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4pPr>
      <a:lvl5pPr marL="2232343" marR="0" indent="-446469" algn="l" defTabSz="41075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47000"/>
        <a:buFontTx/>
        <a:buBlip>
          <a:blip r:embed="rId16"/>
        </a:buBlip>
        <a:tabLst/>
        <a:defRPr sz="3234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5pPr>
      <a:lvl6pPr marL="2678811" marR="0" indent="-446469" algn="l" defTabSz="41075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47000"/>
        <a:buFontTx/>
        <a:buBlip>
          <a:blip r:embed="rId16"/>
        </a:buBlip>
        <a:tabLst/>
        <a:defRPr sz="3234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6pPr>
      <a:lvl7pPr marL="3125280" marR="0" indent="-446469" algn="l" defTabSz="41075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47000"/>
        <a:buFontTx/>
        <a:buBlip>
          <a:blip r:embed="rId16"/>
        </a:buBlip>
        <a:tabLst/>
        <a:defRPr sz="3234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7pPr>
      <a:lvl8pPr marL="3571748" marR="0" indent="-446469" algn="l" defTabSz="41075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47000"/>
        <a:buFontTx/>
        <a:buBlip>
          <a:blip r:embed="rId16"/>
        </a:buBlip>
        <a:tabLst/>
        <a:defRPr sz="3234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8pPr>
      <a:lvl9pPr marL="4018217" marR="0" indent="-446469" algn="l" defTabSz="41075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47000"/>
        <a:buFontTx/>
        <a:buBlip>
          <a:blip r:embed="rId16"/>
        </a:buBlip>
        <a:tabLst/>
        <a:defRPr sz="3234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9pPr>
    </p:bodyStyle>
    <p:otherStyle>
      <a:lvl1pPr marL="0" marR="0" indent="0" algn="ctr" defTabSz="41075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1pPr>
      <a:lvl2pPr marL="0" marR="0" indent="160729" algn="ctr" defTabSz="41075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2pPr>
      <a:lvl3pPr marL="0" marR="0" indent="321457" algn="ctr" defTabSz="41075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3pPr>
      <a:lvl4pPr marL="0" marR="0" indent="482186" algn="ctr" defTabSz="41075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4pPr>
      <a:lvl5pPr marL="0" marR="0" indent="642915" algn="ctr" defTabSz="41075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5pPr>
      <a:lvl6pPr marL="0" marR="0" indent="803643" algn="ctr" defTabSz="41075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6pPr>
      <a:lvl7pPr marL="0" marR="0" indent="964372" algn="ctr" defTabSz="41075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7pPr>
      <a:lvl8pPr marL="0" marR="0" indent="1125101" algn="ctr" defTabSz="41075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8pPr>
      <a:lvl9pPr marL="0" marR="0" indent="1285829" algn="ctr" defTabSz="41075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Köpeklerde Sunİ Tohumlama"/>
          <p:cNvSpPr txBox="1">
            <a:spLocks noGrp="1"/>
          </p:cNvSpPr>
          <p:nvPr>
            <p:ph type="ctrTitle"/>
          </p:nvPr>
        </p:nvSpPr>
        <p:spPr>
          <a:xfrm>
            <a:off x="1827118" y="1304515"/>
            <a:ext cx="8336296" cy="2052267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tr-TR" dirty="0" err="1"/>
              <a:t>Artificial</a:t>
            </a:r>
            <a:r>
              <a:rPr lang="tr-TR" dirty="0"/>
              <a:t> </a:t>
            </a:r>
            <a:r>
              <a:rPr lang="tr-TR" dirty="0" err="1"/>
              <a:t>insemination</a:t>
            </a:r>
            <a:r>
              <a:rPr lang="tr-TR" dirty="0"/>
              <a:t> in </a:t>
            </a:r>
            <a:r>
              <a:rPr lang="tr-TR" dirty="0" err="1"/>
              <a:t>Cats</a:t>
            </a:r>
            <a:endParaRPr dirty="0"/>
          </a:p>
        </p:txBody>
      </p:sp>
      <p:sp>
        <p:nvSpPr>
          <p:cNvPr id="139" name="Koray tekin"/>
          <p:cNvSpPr txBox="1">
            <a:spLocks noGrp="1"/>
          </p:cNvSpPr>
          <p:nvPr>
            <p:ph type="subTitle" sz="quarter" idx="1"/>
          </p:nvPr>
        </p:nvSpPr>
        <p:spPr>
          <a:xfrm>
            <a:off x="7078227" y="4258369"/>
            <a:ext cx="2919872" cy="509990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>
              <a:defRPr cap="all"/>
            </a:lvl1pPr>
          </a:lstStyle>
          <a:p>
            <a:r>
              <a:t>Koray tekin</a:t>
            </a:r>
          </a:p>
        </p:txBody>
      </p:sp>
      <p:sp>
        <p:nvSpPr>
          <p:cNvPr id="140" name="Ankara Üniversitesi, Veteriner Fakültesi…"/>
          <p:cNvSpPr txBox="1"/>
          <p:nvPr/>
        </p:nvSpPr>
        <p:spPr>
          <a:xfrm>
            <a:off x="2695484" y="5534900"/>
            <a:ext cx="6599564" cy="9376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/>
          <a:p>
            <a:pPr algn="ctr" defTabSz="410751" hangingPunct="0"/>
            <a:r>
              <a:rPr sz="2812" kern="0" dirty="0">
                <a:solidFill>
                  <a:srgbClr val="858585"/>
                </a:solidFill>
                <a:latin typeface="Marker Felt"/>
                <a:sym typeface="Marker Felt"/>
              </a:rPr>
              <a:t>Ankara </a:t>
            </a:r>
            <a:r>
              <a:rPr sz="2812" kern="0" dirty="0" err="1">
                <a:solidFill>
                  <a:srgbClr val="858585"/>
                </a:solidFill>
                <a:latin typeface="Marker Felt"/>
                <a:sym typeface="Marker Felt"/>
              </a:rPr>
              <a:t>Üniversitesi</a:t>
            </a:r>
            <a:r>
              <a:rPr sz="2812" kern="0" dirty="0">
                <a:solidFill>
                  <a:srgbClr val="858585"/>
                </a:solidFill>
                <a:latin typeface="Marker Felt"/>
                <a:sym typeface="Marker Felt"/>
              </a:rPr>
              <a:t>, </a:t>
            </a:r>
            <a:r>
              <a:rPr sz="2812" kern="0" dirty="0" err="1">
                <a:solidFill>
                  <a:srgbClr val="858585"/>
                </a:solidFill>
                <a:latin typeface="Marker Felt"/>
                <a:sym typeface="Marker Felt"/>
              </a:rPr>
              <a:t>Veteriner</a:t>
            </a:r>
            <a:r>
              <a:rPr sz="2812" kern="0" dirty="0">
                <a:solidFill>
                  <a:srgbClr val="858585"/>
                </a:solidFill>
                <a:latin typeface="Marker Felt"/>
                <a:sym typeface="Marker Felt"/>
              </a:rPr>
              <a:t> </a:t>
            </a:r>
            <a:r>
              <a:rPr sz="2812" kern="0" dirty="0" err="1">
                <a:solidFill>
                  <a:srgbClr val="858585"/>
                </a:solidFill>
                <a:latin typeface="Marker Felt"/>
                <a:sym typeface="Marker Felt"/>
              </a:rPr>
              <a:t>Fakültesi</a:t>
            </a:r>
            <a:endParaRPr sz="2812" kern="0" dirty="0">
              <a:solidFill>
                <a:srgbClr val="858585"/>
              </a:solidFill>
              <a:latin typeface="Marker Felt"/>
              <a:sym typeface="Marker Felt"/>
            </a:endParaRPr>
          </a:p>
          <a:p>
            <a:pPr algn="ctr" defTabSz="410751" hangingPunct="0"/>
            <a:r>
              <a:rPr sz="2812" kern="0" dirty="0" err="1">
                <a:solidFill>
                  <a:srgbClr val="858585"/>
                </a:solidFill>
                <a:latin typeface="Marker Felt"/>
                <a:sym typeface="Marker Felt"/>
              </a:rPr>
              <a:t>Reprodüksiyon</a:t>
            </a:r>
            <a:r>
              <a:rPr sz="2812" kern="0" dirty="0">
                <a:solidFill>
                  <a:srgbClr val="858585"/>
                </a:solidFill>
                <a:latin typeface="Marker Felt"/>
                <a:sym typeface="Marker Felt"/>
              </a:rPr>
              <a:t> </a:t>
            </a:r>
            <a:r>
              <a:rPr sz="2812" kern="0" dirty="0" err="1">
                <a:solidFill>
                  <a:srgbClr val="858585"/>
                </a:solidFill>
                <a:latin typeface="Marker Felt"/>
                <a:sym typeface="Marker Felt"/>
              </a:rPr>
              <a:t>ve</a:t>
            </a:r>
            <a:r>
              <a:rPr sz="2812" kern="0" dirty="0">
                <a:solidFill>
                  <a:srgbClr val="858585"/>
                </a:solidFill>
                <a:latin typeface="Marker Felt"/>
                <a:sym typeface="Marker Felt"/>
              </a:rPr>
              <a:t> </a:t>
            </a:r>
            <a:r>
              <a:rPr sz="2812" kern="0" dirty="0" err="1">
                <a:solidFill>
                  <a:srgbClr val="858585"/>
                </a:solidFill>
                <a:latin typeface="Marker Felt"/>
                <a:sym typeface="Marker Felt"/>
              </a:rPr>
              <a:t>Suni</a:t>
            </a:r>
            <a:r>
              <a:rPr sz="2812" kern="0" dirty="0">
                <a:solidFill>
                  <a:srgbClr val="858585"/>
                </a:solidFill>
                <a:latin typeface="Marker Felt"/>
                <a:sym typeface="Marker Felt"/>
              </a:rPr>
              <a:t> </a:t>
            </a:r>
            <a:r>
              <a:rPr sz="2812" kern="0" dirty="0" err="1">
                <a:solidFill>
                  <a:srgbClr val="858585"/>
                </a:solidFill>
                <a:latin typeface="Marker Felt"/>
                <a:sym typeface="Marker Felt"/>
              </a:rPr>
              <a:t>Tohumlama</a:t>
            </a:r>
            <a:r>
              <a:rPr sz="2812" kern="0" dirty="0">
                <a:solidFill>
                  <a:srgbClr val="858585"/>
                </a:solidFill>
                <a:latin typeface="Marker Felt"/>
                <a:sym typeface="Marker Felt"/>
              </a:rPr>
              <a:t> </a:t>
            </a:r>
            <a:r>
              <a:rPr sz="2812" kern="0" dirty="0" err="1">
                <a:solidFill>
                  <a:srgbClr val="858585"/>
                </a:solidFill>
                <a:latin typeface="Marker Felt"/>
                <a:sym typeface="Marker Felt"/>
              </a:rPr>
              <a:t>Anabilim</a:t>
            </a:r>
            <a:r>
              <a:rPr sz="2812" kern="0" dirty="0">
                <a:solidFill>
                  <a:srgbClr val="858585"/>
                </a:solidFill>
                <a:latin typeface="Marker Felt"/>
                <a:sym typeface="Marker Felt"/>
              </a:rPr>
              <a:t> </a:t>
            </a:r>
            <a:r>
              <a:rPr sz="2812" kern="0" dirty="0" err="1">
                <a:solidFill>
                  <a:srgbClr val="858585"/>
                </a:solidFill>
                <a:latin typeface="Marker Felt"/>
                <a:sym typeface="Marker Felt"/>
              </a:rPr>
              <a:t>Dalı</a:t>
            </a:r>
            <a:endParaRPr sz="2812" kern="0" dirty="0">
              <a:solidFill>
                <a:srgbClr val="858585"/>
              </a:solidFill>
              <a:latin typeface="Marker Felt"/>
              <a:sym typeface="Marker Felt"/>
            </a:endParaRPr>
          </a:p>
        </p:txBody>
      </p:sp>
    </p:spTree>
    <p:extLst>
      <p:ext uri="{BB962C8B-B14F-4D97-AF65-F5344CB8AC3E}">
        <p14:creationId xmlns:p14="http://schemas.microsoft.com/office/powerpoint/2010/main" val="348748267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F5BCD727-0B87-E045-9993-7195D453A181}"/>
              </a:ext>
            </a:extLst>
          </p:cNvPr>
          <p:cNvSpPr txBox="1">
            <a:spLocks noChangeArrowheads="1"/>
          </p:cNvSpPr>
          <p:nvPr/>
        </p:nvSpPr>
        <p:spPr>
          <a:xfrm>
            <a:off x="228600" y="228600"/>
            <a:ext cx="8610600" cy="762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b">
            <a:normAutofit fontScale="77500" lnSpcReduction="20000"/>
          </a:bodyPr>
          <a:lstStyle>
            <a:lvl1pPr marL="0" marR="0" indent="0" algn="ctr" defTabSz="41075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679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1pPr>
            <a:lvl2pPr marL="0" marR="0" indent="160729" algn="ctr" defTabSz="41075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25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2pPr>
            <a:lvl3pPr marL="0" marR="0" indent="321457" algn="ctr" defTabSz="41075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25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3pPr>
            <a:lvl4pPr marL="0" marR="0" indent="482186" algn="ctr" defTabSz="41075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25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4pPr>
            <a:lvl5pPr marL="0" marR="0" indent="642915" algn="ctr" defTabSz="41075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25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5pPr>
            <a:lvl6pPr marL="0" marR="0" indent="803643" algn="ctr" defTabSz="41075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25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6pPr>
            <a:lvl7pPr marL="0" marR="0" indent="964372" algn="ctr" defTabSz="41075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25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7pPr>
            <a:lvl8pPr marL="0" marR="0" indent="1125101" algn="ctr" defTabSz="41075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25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8pPr>
            <a:lvl9pPr marL="0" marR="0" indent="1285829" algn="ctr" defTabSz="41075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25" b="0" i="0" u="none" strike="noStrike" cap="none" spc="0" baseline="0">
                <a:ln>
                  <a:noFill/>
                </a:ln>
                <a:solidFill>
                  <a:srgbClr val="45A7DE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9pPr>
          </a:lstStyle>
          <a:p>
            <a:r>
              <a:rPr lang="en-US" altLang="tr-TR" kern="0"/>
              <a:t>Pregnancy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EE95BC2B-08CC-564B-AAB2-82BD62CA1419}"/>
              </a:ext>
            </a:extLst>
          </p:cNvPr>
          <p:cNvSpPr txBox="1">
            <a:spLocks noChangeArrowheads="1"/>
          </p:cNvSpPr>
          <p:nvPr/>
        </p:nvSpPr>
        <p:spPr>
          <a:xfrm>
            <a:off x="228600" y="1295400"/>
            <a:ext cx="8610600" cy="4724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t">
            <a:normAutofit/>
          </a:bodyPr>
          <a:lstStyle>
            <a:lvl1pPr marL="0" marR="0" indent="0" algn="ctr" defTabSz="41075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12" b="0" i="0" u="none" strike="noStrike" cap="none" spc="0" baseline="0">
                <a:ln>
                  <a:noFill/>
                </a:ln>
                <a:solidFill>
                  <a:srgbClr val="858585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1pPr>
            <a:lvl2pPr marL="0" marR="0" indent="160729" algn="ctr" defTabSz="41075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12" b="0" i="0" u="none" strike="noStrike" cap="none" spc="0" baseline="0">
                <a:ln>
                  <a:noFill/>
                </a:ln>
                <a:solidFill>
                  <a:srgbClr val="858585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2pPr>
            <a:lvl3pPr marL="0" marR="0" indent="321457" algn="ctr" defTabSz="41075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12" b="0" i="0" u="none" strike="noStrike" cap="none" spc="0" baseline="0">
                <a:ln>
                  <a:noFill/>
                </a:ln>
                <a:solidFill>
                  <a:srgbClr val="858585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3pPr>
            <a:lvl4pPr marL="0" marR="0" indent="482186" algn="ctr" defTabSz="41075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12" b="0" i="0" u="none" strike="noStrike" cap="none" spc="0" baseline="0">
                <a:ln>
                  <a:noFill/>
                </a:ln>
                <a:solidFill>
                  <a:srgbClr val="858585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4pPr>
            <a:lvl5pPr marL="0" marR="0" indent="642915" algn="ctr" defTabSz="410751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12" b="0" i="0" u="none" strike="noStrike" cap="none" spc="0" baseline="0">
                <a:ln>
                  <a:noFill/>
                </a:ln>
                <a:solidFill>
                  <a:srgbClr val="858585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5pPr>
            <a:lvl6pPr marL="2678811" marR="0" indent="-446469" algn="l" defTabSz="41075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47000"/>
              <a:buFontTx/>
              <a:buBlip>
                <a:blip r:embed="rId2"/>
              </a:buBlip>
              <a:tabLst/>
              <a:defRPr sz="3234" b="0" i="0" u="none" strike="noStrike" cap="none" spc="0" baseline="0">
                <a:ln>
                  <a:noFill/>
                </a:ln>
                <a:solidFill>
                  <a:srgbClr val="858585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6pPr>
            <a:lvl7pPr marL="3125280" marR="0" indent="-446469" algn="l" defTabSz="41075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47000"/>
              <a:buFontTx/>
              <a:buBlip>
                <a:blip r:embed="rId2"/>
              </a:buBlip>
              <a:tabLst/>
              <a:defRPr sz="3234" b="0" i="0" u="none" strike="noStrike" cap="none" spc="0" baseline="0">
                <a:ln>
                  <a:noFill/>
                </a:ln>
                <a:solidFill>
                  <a:srgbClr val="858585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7pPr>
            <a:lvl8pPr marL="3571748" marR="0" indent="-446469" algn="l" defTabSz="41075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47000"/>
              <a:buFontTx/>
              <a:buBlip>
                <a:blip r:embed="rId2"/>
              </a:buBlip>
              <a:tabLst/>
              <a:defRPr sz="3234" b="0" i="0" u="none" strike="noStrike" cap="none" spc="0" baseline="0">
                <a:ln>
                  <a:noFill/>
                </a:ln>
                <a:solidFill>
                  <a:srgbClr val="858585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8pPr>
            <a:lvl9pPr marL="4018217" marR="0" indent="-446469" algn="l" defTabSz="410751" rtl="0" latinLnBrk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Tx/>
              <a:buSzPct val="47000"/>
              <a:buFontTx/>
              <a:buBlip>
                <a:blip r:embed="rId2"/>
              </a:buBlip>
              <a:tabLst/>
              <a:defRPr sz="3234" b="0" i="0" u="none" strike="noStrike" cap="none" spc="0" baseline="0">
                <a:ln>
                  <a:noFill/>
                </a:ln>
                <a:solidFill>
                  <a:srgbClr val="858585"/>
                </a:solidFill>
                <a:uFillTx/>
                <a:latin typeface="+mn-lt"/>
                <a:ea typeface="+mn-ea"/>
                <a:cs typeface="+mn-cs"/>
                <a:sym typeface="Marker Felt"/>
              </a:defRPr>
            </a:lvl9pPr>
          </a:lstStyle>
          <a:p>
            <a:pPr algn="l"/>
            <a:r>
              <a:rPr lang="en-US" altLang="tr-TR" kern="0" dirty="0"/>
              <a:t>63 days</a:t>
            </a:r>
          </a:p>
          <a:p>
            <a:pPr algn="l"/>
            <a:r>
              <a:rPr lang="en-US" altLang="tr-TR" kern="0" dirty="0" err="1"/>
              <a:t>Diagnonsis</a:t>
            </a:r>
            <a:endParaRPr lang="en-US" altLang="tr-TR" kern="0" dirty="0"/>
          </a:p>
          <a:p>
            <a:pPr algn="l"/>
            <a:r>
              <a:rPr lang="en-US" altLang="tr-TR" kern="0" dirty="0" err="1"/>
              <a:t>Adominal</a:t>
            </a:r>
            <a:r>
              <a:rPr lang="en-US" altLang="tr-TR" kern="0" dirty="0"/>
              <a:t> palpation day 17 -25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569625D-A06F-A541-81C6-6BEF933CD83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389"/>
          <a:stretch/>
        </p:blipFill>
        <p:spPr>
          <a:xfrm>
            <a:off x="5386197" y="1349712"/>
            <a:ext cx="6096000" cy="461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808104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C8AE3279-D339-794F-86DA-964AEA3BF4F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67468" y="273205"/>
            <a:ext cx="8610600" cy="762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tr-TR"/>
              <a:t>Parturition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7D3A8476-E69A-124B-98A4-18DC5179A61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67468" y="1340005"/>
            <a:ext cx="8610600" cy="4724400"/>
          </a:xfrm>
        </p:spPr>
        <p:txBody>
          <a:bodyPr/>
          <a:lstStyle/>
          <a:p>
            <a:pPr eaLnBrk="1" hangingPunct="1"/>
            <a:r>
              <a:rPr lang="en-US" altLang="tr-TR"/>
              <a:t>Similar to other species in events and hormonal control</a:t>
            </a:r>
          </a:p>
          <a:p>
            <a:pPr eaLnBrk="1" hangingPunct="1"/>
            <a:r>
              <a:rPr lang="en-US" altLang="tr-TR"/>
              <a:t>Dystocia rare - caesarian</a:t>
            </a:r>
          </a:p>
          <a:p>
            <a:pPr eaLnBrk="1" hangingPunct="1"/>
            <a:r>
              <a:rPr lang="en-US" altLang="tr-TR"/>
              <a:t>Uterine inertia - oxytocin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BCB96A9-8AAC-9448-BB2D-3B9649D8A7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8218" y="3194205"/>
            <a:ext cx="4229100" cy="317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503189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B78F6BF2-8394-CA45-B24A-63160C4A838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44805" y="384717"/>
            <a:ext cx="8610600" cy="762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tr-TR"/>
              <a:t>Control of Estrus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5F069D73-26F3-F94B-B18C-C456965D75E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644805" y="1451517"/>
            <a:ext cx="8610600" cy="4724400"/>
          </a:xfrm>
        </p:spPr>
        <p:txBody>
          <a:bodyPr/>
          <a:lstStyle/>
          <a:p>
            <a:pPr eaLnBrk="1" hangingPunct="1"/>
            <a:r>
              <a:rPr lang="en-US" altLang="tr-TR"/>
              <a:t>Ovariohysterectomy</a:t>
            </a:r>
          </a:p>
          <a:p>
            <a:pPr eaLnBrk="1" hangingPunct="1"/>
            <a:r>
              <a:rPr lang="en-US" altLang="tr-TR"/>
              <a:t>Induction of Ovulation</a:t>
            </a:r>
          </a:p>
          <a:p>
            <a:pPr lvl="1" eaLnBrk="1" hangingPunct="1"/>
            <a:r>
              <a:rPr lang="en-US" altLang="tr-TR"/>
              <a:t>HCG</a:t>
            </a:r>
          </a:p>
          <a:p>
            <a:pPr lvl="1" eaLnBrk="1" hangingPunct="1"/>
            <a:r>
              <a:rPr lang="en-US" altLang="tr-TR"/>
              <a:t>Vaginal Stimulation</a:t>
            </a:r>
          </a:p>
          <a:p>
            <a:pPr eaLnBrk="1" hangingPunct="1"/>
            <a:r>
              <a:rPr lang="en-US" altLang="tr-TR"/>
              <a:t>Prevention of estrus</a:t>
            </a:r>
          </a:p>
          <a:p>
            <a:pPr lvl="1" eaLnBrk="1" hangingPunct="1"/>
            <a:r>
              <a:rPr lang="en-US" altLang="tr-TR"/>
              <a:t>progestins</a:t>
            </a:r>
          </a:p>
        </p:txBody>
      </p:sp>
    </p:spTree>
    <p:extLst>
      <p:ext uri="{BB962C8B-B14F-4D97-AF65-F5344CB8AC3E}">
        <p14:creationId xmlns:p14="http://schemas.microsoft.com/office/powerpoint/2010/main" val="3246756842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8E9DD6F9-9928-AC4A-9D34-A08B90C69E3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55843" y="306421"/>
            <a:ext cx="8610600" cy="762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tr-TR"/>
              <a:t>Disorders of the Queen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90F19FD9-FC13-4340-8EF3-418D8154A05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55843" y="1373221"/>
            <a:ext cx="8610600" cy="4724400"/>
          </a:xfrm>
        </p:spPr>
        <p:txBody>
          <a:bodyPr/>
          <a:lstStyle/>
          <a:p>
            <a:pPr eaLnBrk="1" hangingPunct="1"/>
            <a:r>
              <a:rPr lang="en-US" altLang="tr-TR"/>
              <a:t>Psuedo-pregnancy</a:t>
            </a:r>
          </a:p>
          <a:p>
            <a:pPr lvl="1" eaLnBrk="1" hangingPunct="1"/>
            <a:r>
              <a:rPr lang="en-US" altLang="tr-TR"/>
              <a:t>Mating to sterile male</a:t>
            </a:r>
          </a:p>
          <a:p>
            <a:pPr lvl="1" eaLnBrk="1" hangingPunct="1"/>
            <a:r>
              <a:rPr lang="en-US" altLang="tr-TR"/>
              <a:t>Vaginal stimulation or hormonal stimulation</a:t>
            </a:r>
          </a:p>
          <a:p>
            <a:pPr eaLnBrk="1" hangingPunct="1"/>
            <a:r>
              <a:rPr lang="en-US" altLang="tr-TR"/>
              <a:t>Cystic endometrial hyperplasia (Pyometra)</a:t>
            </a:r>
          </a:p>
          <a:p>
            <a:pPr lvl="1" eaLnBrk="1" hangingPunct="1"/>
            <a:r>
              <a:rPr lang="en-US" altLang="tr-TR"/>
              <a:t>Same as in bitch</a:t>
            </a:r>
          </a:p>
          <a:p>
            <a:pPr eaLnBrk="1" hangingPunct="1"/>
            <a:r>
              <a:rPr lang="en-US" altLang="tr-TR"/>
              <a:t>Failure to cycle</a:t>
            </a:r>
          </a:p>
          <a:p>
            <a:pPr lvl="1" eaLnBrk="1" hangingPunct="1"/>
            <a:r>
              <a:rPr lang="en-US" altLang="tr-TR"/>
              <a:t>Stress, poor nutrition, disease, inadequate light, cystic follicles</a:t>
            </a:r>
          </a:p>
        </p:txBody>
      </p:sp>
    </p:spTree>
    <p:extLst>
      <p:ext uri="{BB962C8B-B14F-4D97-AF65-F5344CB8AC3E}">
        <p14:creationId xmlns:p14="http://schemas.microsoft.com/office/powerpoint/2010/main" val="3587096276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8CF1E8CD-26CC-CD44-A87F-01CDEED89DB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94753" y="316149"/>
            <a:ext cx="8610600" cy="762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tr-TR"/>
              <a:t>Diseases of the Tom Cat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1F77D58E-1E23-6443-81EE-CF8715B53AB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94753" y="1382949"/>
            <a:ext cx="8610600" cy="4724400"/>
          </a:xfrm>
        </p:spPr>
        <p:txBody>
          <a:bodyPr/>
          <a:lstStyle/>
          <a:p>
            <a:pPr eaLnBrk="1" hangingPunct="1"/>
            <a:r>
              <a:rPr lang="en-US" altLang="tr-TR" dirty="0"/>
              <a:t>Spraying</a:t>
            </a:r>
          </a:p>
          <a:p>
            <a:pPr lvl="1" eaLnBrk="1" hangingPunct="1"/>
            <a:r>
              <a:rPr lang="en-US" altLang="tr-TR" dirty="0"/>
              <a:t>Castration</a:t>
            </a:r>
          </a:p>
          <a:p>
            <a:pPr eaLnBrk="1" hangingPunct="1"/>
            <a:r>
              <a:rPr lang="en-US" altLang="tr-TR" dirty="0" err="1"/>
              <a:t>Cryptochid</a:t>
            </a:r>
            <a:endParaRPr lang="en-US" altLang="tr-TR" dirty="0"/>
          </a:p>
          <a:p>
            <a:pPr lvl="1" eaLnBrk="1" hangingPunct="1"/>
            <a:r>
              <a:rPr lang="en-US" altLang="tr-TR" dirty="0"/>
              <a:t>Descended at birth</a:t>
            </a:r>
          </a:p>
          <a:p>
            <a:pPr lvl="1" eaLnBrk="1" hangingPunct="1"/>
            <a:r>
              <a:rPr lang="en-US" altLang="tr-TR" dirty="0"/>
              <a:t>Treatment is castration</a:t>
            </a:r>
          </a:p>
        </p:txBody>
      </p:sp>
    </p:spTree>
    <p:extLst>
      <p:ext uri="{BB962C8B-B14F-4D97-AF65-F5344CB8AC3E}">
        <p14:creationId xmlns:p14="http://schemas.microsoft.com/office/powerpoint/2010/main" val="3597861015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39DA604-EF8A-6C4B-93B7-9EB4969F9C2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18" t="6910" r="2551" b="3729"/>
          <a:stretch/>
        </p:blipFill>
        <p:spPr>
          <a:xfrm>
            <a:off x="6356195" y="612698"/>
            <a:ext cx="5074543" cy="335651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CB6B983-ABE7-D54E-AD77-8D6A1C5375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9278" y="612698"/>
            <a:ext cx="5080000" cy="37592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2803E62-D1A8-5F46-8B39-8DFB75DFF50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5951"/>
          <a:stretch/>
        </p:blipFill>
        <p:spPr>
          <a:xfrm>
            <a:off x="8441472" y="4461587"/>
            <a:ext cx="2548053" cy="2396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341830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GraphPaper">
  <a:themeElements>
    <a:clrScheme name="GraphPaper">
      <a:dk1>
        <a:srgbClr val="008585"/>
      </a:dk1>
      <a:lt1>
        <a:srgbClr val="858585"/>
      </a:lt1>
      <a:dk2>
        <a:srgbClr val="5A554C"/>
      </a:dk2>
      <a:lt2>
        <a:srgbClr val="D8D7D7"/>
      </a:lt2>
      <a:accent1>
        <a:srgbClr val="3E93D7"/>
      </a:accent1>
      <a:accent2>
        <a:srgbClr val="67AB3C"/>
      </a:accent2>
      <a:accent3>
        <a:srgbClr val="D5A530"/>
      </a:accent3>
      <a:accent4>
        <a:srgbClr val="E17B2E"/>
      </a:accent4>
      <a:accent5>
        <a:srgbClr val="CC487C"/>
      </a:accent5>
      <a:accent6>
        <a:srgbClr val="4D45AC"/>
      </a:accent6>
      <a:hlink>
        <a:srgbClr val="0000FF"/>
      </a:hlink>
      <a:folHlink>
        <a:srgbClr val="FF00FF"/>
      </a:folHlink>
    </a:clrScheme>
    <a:fontScheme name="GraphPaper">
      <a:majorFont>
        <a:latin typeface="Marker Felt"/>
        <a:ea typeface="Marker Felt"/>
        <a:cs typeface="Marker Felt"/>
      </a:majorFont>
      <a:minorFont>
        <a:latin typeface="Marker Felt"/>
        <a:ea typeface="Marker Felt"/>
        <a:cs typeface="Marker Felt"/>
      </a:minorFont>
    </a:fontScheme>
    <a:fmtScheme name="GraphPape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hueOff val="-313507"/>
            <a:satOff val="34334"/>
            <a:lumOff val="-8266"/>
            <a:alpha val="62000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Marker Fel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75B1D4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000" b="0" i="0" u="none" strike="noStrike" cap="none" spc="0" normalizeH="0" baseline="0">
            <a:ln>
              <a:noFill/>
            </a:ln>
            <a:solidFill>
              <a:srgbClr val="858585"/>
            </a:solidFill>
            <a:effectLst/>
            <a:uFillTx/>
            <a:latin typeface="+mn-lt"/>
            <a:ea typeface="+mn-ea"/>
            <a:cs typeface="+mn-cs"/>
            <a:sym typeface="Marker Fel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127</Words>
  <Application>Microsoft Macintosh PowerPoint</Application>
  <PresentationFormat>Widescreen</PresentationFormat>
  <Paragraphs>36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Calibri</vt:lpstr>
      <vt:lpstr>Chalkduster</vt:lpstr>
      <vt:lpstr>Futura</vt:lpstr>
      <vt:lpstr>Gill Sans</vt:lpstr>
      <vt:lpstr>Marker Felt</vt:lpstr>
      <vt:lpstr>GraphPaper</vt:lpstr>
      <vt:lpstr>Artificial insemination in Cats</vt:lpstr>
      <vt:lpstr>PowerPoint Presentation</vt:lpstr>
      <vt:lpstr>Parturition</vt:lpstr>
      <vt:lpstr>Control of Estrus</vt:lpstr>
      <vt:lpstr>Disorders of the Queen</vt:lpstr>
      <vt:lpstr>Diseases of the Tom Cat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Artificial insemination in Cats</dc:title>
  <dc:creator>Microsoft</dc:creator>
  <cp:lastModifiedBy>Microsoft</cp:lastModifiedBy>
  <cp:revision>5</cp:revision>
  <dcterms:created xsi:type="dcterms:W3CDTF">2019-05-07T06:40:35Z</dcterms:created>
  <dcterms:modified xsi:type="dcterms:W3CDTF">2019-05-07T07:51:12Z</dcterms:modified>
</cp:coreProperties>
</file>