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8" r:id="rId2"/>
    <p:sldId id="269" r:id="rId3"/>
    <p:sldId id="270" r:id="rId4"/>
    <p:sldId id="271" r:id="rId5"/>
    <p:sldId id="272" r:id="rId6"/>
    <p:sldId id="273" r:id="rId7"/>
    <p:sldId id="274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300" r:id="rId18"/>
    <p:sldId id="275" r:id="rId19"/>
    <p:sldId id="285" r:id="rId20"/>
    <p:sldId id="286" r:id="rId21"/>
    <p:sldId id="287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99" d="100"/>
          <a:sy n="99" d="100"/>
        </p:scale>
        <p:origin x="9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5C73-F1D1-4887-A3F3-4FBDA09B702B}" type="datetimeFigureOut">
              <a:rPr lang="tr-TR" smtClean="0"/>
              <a:t>15.12.2017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F3F87-4F78-4A25-801A-E3CE99DB6D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2832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5C73-F1D1-4887-A3F3-4FBDA09B702B}" type="datetimeFigureOut">
              <a:rPr lang="tr-TR" smtClean="0"/>
              <a:t>15.12.2017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F3F87-4F78-4A25-801A-E3CE99DB6D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4891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5C73-F1D1-4887-A3F3-4FBDA09B702B}" type="datetimeFigureOut">
              <a:rPr lang="tr-TR" smtClean="0"/>
              <a:t>15.12.2017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F3F87-4F78-4A25-801A-E3CE99DB6D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750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5C73-F1D1-4887-A3F3-4FBDA09B702B}" type="datetimeFigureOut">
              <a:rPr lang="tr-TR" smtClean="0"/>
              <a:t>15.12.2017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F3F87-4F78-4A25-801A-E3CE99DB6D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97999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5C73-F1D1-4887-A3F3-4FBDA09B702B}" type="datetimeFigureOut">
              <a:rPr lang="tr-TR" smtClean="0"/>
              <a:t>15.12.2017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F3F87-4F78-4A25-801A-E3CE99DB6D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75198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5C73-F1D1-4887-A3F3-4FBDA09B702B}" type="datetimeFigureOut">
              <a:rPr lang="tr-TR" smtClean="0"/>
              <a:t>15.12.2017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F3F87-4F78-4A25-801A-E3CE99DB6D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8302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5C73-F1D1-4887-A3F3-4FBDA09B702B}" type="datetimeFigureOut">
              <a:rPr lang="tr-TR" smtClean="0"/>
              <a:t>15.12.2017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F3F87-4F78-4A25-801A-E3CE99DB6D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7904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5C73-F1D1-4887-A3F3-4FBDA09B702B}" type="datetimeFigureOut">
              <a:rPr lang="tr-TR" smtClean="0"/>
              <a:t>15.12.2017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F3F87-4F78-4A25-801A-E3CE99DB6D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8962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5C73-F1D1-4887-A3F3-4FBDA09B702B}" type="datetimeFigureOut">
              <a:rPr lang="tr-TR" smtClean="0"/>
              <a:t>15.12.2017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F3F87-4F78-4A25-801A-E3CE99DB6D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05196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5C73-F1D1-4887-A3F3-4FBDA09B702B}" type="datetimeFigureOut">
              <a:rPr lang="tr-TR" smtClean="0"/>
              <a:t>15.12.2017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F3F87-4F78-4A25-801A-E3CE99DB6D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185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5C73-F1D1-4887-A3F3-4FBDA09B702B}" type="datetimeFigureOut">
              <a:rPr lang="tr-TR" smtClean="0"/>
              <a:t>15.12.2017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F3F87-4F78-4A25-801A-E3CE99DB6D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4573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A5C73-F1D1-4887-A3F3-4FBDA09B702B}" type="datetimeFigureOut">
              <a:rPr lang="tr-TR" smtClean="0"/>
              <a:t>15.12.2017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F3F87-4F78-4A25-801A-E3CE99DB6D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5671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729"/>
            <a:ext cx="9144000" cy="6084541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4807344" y="6015815"/>
            <a:ext cx="4196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Halochnemum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strobilaceum</a:t>
            </a:r>
            <a:r>
              <a:rPr lang="tr-TR" b="1" dirty="0">
                <a:solidFill>
                  <a:schemeClr val="bg1"/>
                </a:solidFill>
              </a:rPr>
              <a:t>- </a:t>
            </a:r>
            <a:r>
              <a:rPr lang="tr-TR" b="1" dirty="0" err="1">
                <a:solidFill>
                  <a:schemeClr val="bg1"/>
                </a:solidFill>
              </a:rPr>
              <a:t>Çuvan</a:t>
            </a:r>
            <a:r>
              <a:rPr lang="tr-TR" b="1" dirty="0">
                <a:solidFill>
                  <a:schemeClr val="bg1"/>
                </a:solidFill>
              </a:rPr>
              <a:t>, </a:t>
            </a:r>
            <a:r>
              <a:rPr lang="tr-TR" b="1" dirty="0" err="1">
                <a:solidFill>
                  <a:schemeClr val="bg1"/>
                </a:solidFill>
              </a:rPr>
              <a:t>Acıot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861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155849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3629209" y="6328497"/>
            <a:ext cx="1923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/>
              <a:t>Achillea</a:t>
            </a:r>
            <a:r>
              <a:rPr lang="tr-TR" b="1" dirty="0"/>
              <a:t> </a:t>
            </a:r>
            <a:r>
              <a:rPr lang="tr-TR" b="1" dirty="0" err="1"/>
              <a:t>gypsicola</a:t>
            </a:r>
            <a:r>
              <a:rPr lang="tr-TR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526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7007912" y="6343995"/>
            <a:ext cx="2026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Achillea_wilhelmsii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72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5665405" y="6343995"/>
            <a:ext cx="3182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Anagallis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arvensis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ssp</a:t>
            </a:r>
            <a:r>
              <a:rPr lang="tr-TR" b="1" dirty="0">
                <a:solidFill>
                  <a:schemeClr val="bg1"/>
                </a:solidFill>
              </a:rPr>
              <a:t>. </a:t>
            </a:r>
            <a:r>
              <a:rPr lang="tr-TR" b="1" dirty="0" err="1">
                <a:solidFill>
                  <a:schemeClr val="bg1"/>
                </a:solidFill>
              </a:rPr>
              <a:t>arvensis</a:t>
            </a:r>
            <a:r>
              <a:rPr lang="tr-TR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660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3725" cy="68580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5791310" y="6343995"/>
            <a:ext cx="3243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Anagallis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arvensis</a:t>
            </a:r>
            <a:r>
              <a:rPr lang="tr-TR" b="1" dirty="0">
                <a:solidFill>
                  <a:schemeClr val="bg1"/>
                </a:solidFill>
              </a:rPr>
              <a:t>  var. </a:t>
            </a:r>
            <a:r>
              <a:rPr lang="tr-TR" b="1" dirty="0" err="1">
                <a:solidFill>
                  <a:schemeClr val="bg1"/>
                </a:solidFill>
              </a:rPr>
              <a:t>caerulea</a:t>
            </a:r>
            <a:r>
              <a:rPr lang="tr-TR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541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502"/>
            <a:ext cx="9144000" cy="60960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7148182" y="6092170"/>
            <a:ext cx="1819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Anemone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blanda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83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184"/>
            <a:ext cx="9144000" cy="6365631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6882478" y="6242483"/>
            <a:ext cx="2075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Anemone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coronaria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13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6717986" y="6328497"/>
            <a:ext cx="2123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Anemone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nemorosa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89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upload.wikimedia.org/wikipedia/commons/d/d5/Anemone_blanda_MS_01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7" y="0"/>
            <a:ext cx="9130713" cy="608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3683205" y="6194924"/>
            <a:ext cx="1819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/>
              <a:t>Anemone</a:t>
            </a:r>
            <a:r>
              <a:rPr lang="tr-TR" b="1" dirty="0"/>
              <a:t> </a:t>
            </a:r>
            <a:r>
              <a:rPr lang="tr-TR" b="1" dirty="0" err="1"/>
              <a:t>blanda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31925637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2606397" y="6488668"/>
            <a:ext cx="1965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Onosma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armenum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2554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7208913" y="6355179"/>
            <a:ext cx="16943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Onosma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taurica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785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4707" cy="68580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6722456" y="6364606"/>
            <a:ext cx="1995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Hedysarum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varium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059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5981587" y="6383459"/>
            <a:ext cx="3053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Rhodothamnus_chamaecistus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9550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5364" cy="68580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2723715" y="6413252"/>
            <a:ext cx="3365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Salvia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aytachii</a:t>
            </a:r>
            <a:r>
              <a:rPr lang="tr-TR" b="1" dirty="0">
                <a:solidFill>
                  <a:schemeClr val="bg1"/>
                </a:solidFill>
              </a:rPr>
              <a:t>- Beypazarı adaçayı</a:t>
            </a:r>
          </a:p>
        </p:txBody>
      </p:sp>
    </p:spTree>
    <p:extLst>
      <p:ext uri="{BB962C8B-B14F-4D97-AF65-F5344CB8AC3E}">
        <p14:creationId xmlns:p14="http://schemas.microsoft.com/office/powerpoint/2010/main" val="393683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776" cy="68580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6358036" y="6336326"/>
            <a:ext cx="2306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Helianthemum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canum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122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2005" cy="6841504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7198957" y="6326899"/>
            <a:ext cx="1428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Iberis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taurica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60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6843" cy="6759019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5811394" y="6242058"/>
            <a:ext cx="2573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solidFill>
                  <a:schemeClr val="bg1"/>
                </a:solidFill>
              </a:rPr>
              <a:t>lamium_eriocephalum_2</a:t>
            </a:r>
          </a:p>
        </p:txBody>
      </p:sp>
    </p:spTree>
    <p:extLst>
      <p:ext uri="{BB962C8B-B14F-4D97-AF65-F5344CB8AC3E}">
        <p14:creationId xmlns:p14="http://schemas.microsoft.com/office/powerpoint/2010/main" val="3415586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3275097" y="6345753"/>
            <a:ext cx="3029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Lavandula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stoeachas</a:t>
            </a:r>
            <a:r>
              <a:rPr lang="tr-TR" b="1" dirty="0">
                <a:solidFill>
                  <a:schemeClr val="bg1"/>
                </a:solidFill>
              </a:rPr>
              <a:t>- Karabaş</a:t>
            </a:r>
          </a:p>
        </p:txBody>
      </p:sp>
    </p:spTree>
    <p:extLst>
      <p:ext uri="{BB962C8B-B14F-4D97-AF65-F5344CB8AC3E}">
        <p14:creationId xmlns:p14="http://schemas.microsoft.com/office/powerpoint/2010/main" val="1038937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"/>
            <a:ext cx="9144000" cy="6830568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6751654" y="6355179"/>
            <a:ext cx="18041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Moltkia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coerulea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940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" y="0"/>
            <a:ext cx="5143500" cy="68580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5201198" y="6158015"/>
            <a:ext cx="3885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/>
              <a:t>Achillea</a:t>
            </a:r>
            <a:r>
              <a:rPr lang="tr-TR" b="1" dirty="0"/>
              <a:t> </a:t>
            </a:r>
            <a:r>
              <a:rPr lang="tr-TR" b="1" dirty="0" err="1"/>
              <a:t>millefolium</a:t>
            </a:r>
            <a:r>
              <a:rPr lang="tr-TR" b="1" dirty="0"/>
              <a:t> </a:t>
            </a:r>
            <a:r>
              <a:rPr lang="tr-TR" b="1" dirty="0" err="1"/>
              <a:t>subsp</a:t>
            </a:r>
            <a:r>
              <a:rPr lang="tr-TR" b="1" dirty="0"/>
              <a:t>. </a:t>
            </a:r>
            <a:r>
              <a:rPr lang="tr-TR" b="1" dirty="0" err="1"/>
              <a:t>millefolium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86887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7427633" y="6380180"/>
            <a:ext cx="1716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Primula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vulgaris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50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</TotalTime>
  <Words>54</Words>
  <Application>Microsoft Office PowerPoint</Application>
  <PresentationFormat>Ekran Gösterisi (4:3)</PresentationFormat>
  <Paragraphs>21</Paragraphs>
  <Slides>21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Microsoft</dc:creator>
  <cp:lastModifiedBy>Microsoft</cp:lastModifiedBy>
  <cp:revision>19</cp:revision>
  <dcterms:created xsi:type="dcterms:W3CDTF">2016-04-01T06:06:25Z</dcterms:created>
  <dcterms:modified xsi:type="dcterms:W3CDTF">2017-12-15T09:08:35Z</dcterms:modified>
</cp:coreProperties>
</file>