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7" r:id="rId3"/>
    <p:sldId id="281" r:id="rId4"/>
    <p:sldId id="282" r:id="rId5"/>
    <p:sldId id="278" r:id="rId6"/>
    <p:sldId id="279" r:id="rId7"/>
    <p:sldId id="28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2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5225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9187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6704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641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7326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4020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4702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8918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7062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4425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2458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8100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5400" dirty="0" smtClean="0"/>
              <a:t>IX.</a:t>
            </a:r>
            <a:r>
              <a:rPr lang="tr-TR" sz="5400" dirty="0" smtClean="0"/>
              <a:t> </a:t>
            </a:r>
            <a:r>
              <a:rPr lang="tr-TR" sz="5400" dirty="0" smtClean="0"/>
              <a:t>Bireysel Başvuru </a:t>
            </a:r>
            <a:r>
              <a:rPr lang="tr-TR" sz="5400" dirty="0" smtClean="0"/>
              <a:t>İstatistikleri «Başvurular»</a:t>
            </a:r>
            <a:endParaRPr lang="tr-TR" sz="5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Başvurular</a:t>
            </a:r>
          </a:p>
          <a:p>
            <a:r>
              <a:rPr lang="tr-TR" dirty="0" smtClean="0"/>
              <a:t>(</a:t>
            </a:r>
            <a:r>
              <a:rPr lang="tr-TR" b="1" dirty="0" smtClean="0"/>
              <a:t>Kaynak:</a:t>
            </a:r>
            <a:r>
              <a:rPr lang="tr-TR" dirty="0" smtClean="0"/>
              <a:t> Anayasa Mahkemesi Resmî verileri)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807630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962151" y="332775"/>
            <a:ext cx="7743824" cy="5795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47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726" y="270239"/>
            <a:ext cx="7847510" cy="5885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5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Başvuru ve Derdest Dosyalara İlişkin Çıkarımlar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tr-TR" sz="3200" dirty="0"/>
              <a:t> </a:t>
            </a:r>
            <a:r>
              <a:rPr lang="tr-TR" sz="3200" dirty="0" smtClean="0"/>
              <a:t>2012-2017 </a:t>
            </a:r>
            <a:r>
              <a:rPr lang="tr-TR" sz="3200" dirty="0" smtClean="0"/>
              <a:t>yılları arasında toplam 173.479 Başvuru yapılmıştır. Sadece 36.416’sı derdesttir. </a:t>
            </a:r>
            <a:endParaRPr lang="tr-TR" sz="3200" dirty="0" smtClean="0"/>
          </a:p>
          <a:p>
            <a:pPr algn="just">
              <a:buFont typeface="Wingdings" panose="05000000000000000000" pitchFamily="2" charset="2"/>
              <a:buChar char="q"/>
            </a:pPr>
            <a:r>
              <a:rPr lang="tr-TR" sz="3200" dirty="0"/>
              <a:t> </a:t>
            </a:r>
            <a:r>
              <a:rPr lang="tr-TR" sz="3200" dirty="0" smtClean="0"/>
              <a:t>En </a:t>
            </a:r>
            <a:r>
              <a:rPr lang="tr-TR" sz="3200" dirty="0" smtClean="0"/>
              <a:t>yüksek başvurunun (80.756) yapıldığı 2016 yılından, 9.134 dosya derdesttir.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07507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8214" y="142875"/>
            <a:ext cx="8027721" cy="6006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34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8325" y="161925"/>
            <a:ext cx="8277225" cy="6107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01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6104" y="219075"/>
            <a:ext cx="8060871" cy="5956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861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308</TotalTime>
  <Words>51</Words>
  <Application>Microsoft Office PowerPoint</Application>
  <PresentationFormat>Geniş ekran</PresentationFormat>
  <Paragraphs>6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Calibri</vt:lpstr>
      <vt:lpstr>Calibri Light</vt:lpstr>
      <vt:lpstr>Wingdings</vt:lpstr>
      <vt:lpstr>Geçmişe bakış</vt:lpstr>
      <vt:lpstr>IX. Bireysel Başvuru İstatistikleri «Başvurular»</vt:lpstr>
      <vt:lpstr>PowerPoint Sunusu</vt:lpstr>
      <vt:lpstr>PowerPoint Sunusu</vt:lpstr>
      <vt:lpstr>Başvuru ve Derdest Dosyalara İlişkin Çıkarımlar</vt:lpstr>
      <vt:lpstr>PowerPoint Sunusu</vt:lpstr>
      <vt:lpstr>PowerPoint Sunusu</vt:lpstr>
      <vt:lpstr>PowerPoint Sunusu</vt:lpstr>
    </vt:vector>
  </TitlesOfParts>
  <Company>NouS/TncTR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Anayasa Hukuku Açısından «Devlet» ve Devletin Farklı Örgütleniş Biçimleri</dc:title>
  <dc:creator>Windows Kullanıcısı</dc:creator>
  <cp:lastModifiedBy>Windows Kullanıcısı</cp:lastModifiedBy>
  <cp:revision>35</cp:revision>
  <dcterms:created xsi:type="dcterms:W3CDTF">2018-02-26T12:01:36Z</dcterms:created>
  <dcterms:modified xsi:type="dcterms:W3CDTF">2018-03-09T19:11:05Z</dcterms:modified>
</cp:coreProperties>
</file>