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81" r:id="rId4"/>
    <p:sldId id="282" r:id="rId5"/>
    <p:sldId id="278" r:id="rId6"/>
    <p:sldId id="279" r:id="rId7"/>
    <p:sldId id="28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IX.</a:t>
            </a:r>
            <a:r>
              <a:rPr lang="tr-TR" sz="5400" dirty="0" smtClean="0"/>
              <a:t> </a:t>
            </a:r>
            <a:r>
              <a:rPr lang="tr-TR" sz="5400" dirty="0" smtClean="0"/>
              <a:t>Bireysel Başvuru </a:t>
            </a:r>
            <a:r>
              <a:rPr lang="tr-TR" sz="5400" dirty="0" smtClean="0"/>
              <a:t>İstatistikleri «Başvurular»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Başvurular</a:t>
            </a:r>
          </a:p>
          <a:p>
            <a:r>
              <a:rPr lang="tr-TR" dirty="0" smtClean="0"/>
              <a:t>(</a:t>
            </a:r>
            <a:r>
              <a:rPr lang="tr-TR" b="1" dirty="0" smtClean="0"/>
              <a:t>Kaynak:</a:t>
            </a:r>
            <a:r>
              <a:rPr lang="tr-TR" dirty="0" smtClean="0"/>
              <a:t> Anayasa Mahkemesi Resmî verileri)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962151" y="332775"/>
            <a:ext cx="7743824" cy="5795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726" y="270239"/>
            <a:ext cx="7847510" cy="588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Başvuru ve Derdest Dosyalara İlişkin Çıkarımlar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3200" dirty="0"/>
              <a:t> </a:t>
            </a:r>
            <a:r>
              <a:rPr lang="tr-TR" sz="3200" dirty="0" smtClean="0"/>
              <a:t>2012-2017 </a:t>
            </a:r>
            <a:r>
              <a:rPr lang="tr-TR" sz="3200" dirty="0" smtClean="0"/>
              <a:t>yılları arasında toplam 173.479 Başvuru yapılmıştır. Sadece 36.416’sı derdesttir. </a:t>
            </a:r>
            <a:endParaRPr lang="tr-TR" sz="32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3200" dirty="0"/>
              <a:t> </a:t>
            </a:r>
            <a:r>
              <a:rPr lang="tr-TR" sz="3200" dirty="0" smtClean="0"/>
              <a:t>En </a:t>
            </a:r>
            <a:r>
              <a:rPr lang="tr-TR" sz="3200" dirty="0" smtClean="0"/>
              <a:t>yüksek başvurunun (80.756) yapıldığı 2016 yılından, 9.134 dosya derdesttir.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07507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8214" y="142875"/>
            <a:ext cx="8027721" cy="6006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325" y="161925"/>
            <a:ext cx="8277225" cy="610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0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104" y="219075"/>
            <a:ext cx="8060871" cy="595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86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308</TotalTime>
  <Words>51</Words>
  <Application>Microsoft Office PowerPoint</Application>
  <PresentationFormat>Geniş ekran</PresentationFormat>
  <Paragraphs>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Geçmişe bakış</vt:lpstr>
      <vt:lpstr>IX. Bireysel Başvuru İstatistikleri «Başvurular»</vt:lpstr>
      <vt:lpstr>PowerPoint Sunusu</vt:lpstr>
      <vt:lpstr>PowerPoint Sunusu</vt:lpstr>
      <vt:lpstr>Başvuru ve Derdest Dosyalara İlişkin Çıkarımlar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35</cp:revision>
  <dcterms:created xsi:type="dcterms:W3CDTF">2018-02-26T12:01:36Z</dcterms:created>
  <dcterms:modified xsi:type="dcterms:W3CDTF">2018-03-09T19:11:05Z</dcterms:modified>
</cp:coreProperties>
</file>