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69" r:id="rId2"/>
    <p:sldId id="270" r:id="rId3"/>
    <p:sldId id="271" r:id="rId4"/>
    <p:sldId id="276" r:id="rId5"/>
    <p:sldId id="272" r:id="rId6"/>
    <p:sldId id="277" r:id="rId7"/>
    <p:sldId id="273" r:id="rId8"/>
    <p:sldId id="278" r:id="rId9"/>
    <p:sldId id="274" r:id="rId10"/>
    <p:sldId id="279" r:id="rId11"/>
    <p:sldId id="275" r:id="rId12"/>
    <p:sldId id="280" r:id="rId13"/>
    <p:sldId id="28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AB060C-B57D-F249-B224-C06697CAC687}"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BB8149-F40A-AB43-B187-3E43C3E7451D}" type="slidenum">
              <a:rPr lang="en-US" smtClean="0"/>
              <a:t>‹#›</a:t>
            </a:fld>
            <a:endParaRPr lang="en-US"/>
          </a:p>
        </p:txBody>
      </p:sp>
    </p:spTree>
    <p:extLst>
      <p:ext uri="{BB962C8B-B14F-4D97-AF65-F5344CB8AC3E}">
        <p14:creationId xmlns:p14="http://schemas.microsoft.com/office/powerpoint/2010/main" val="39224485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85D44C8B-9890-3E46-B63A-770786B1820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2935418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D44C8B-9890-3E46-B63A-770786B1820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2414652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D44C8B-9890-3E46-B63A-770786B1820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4247671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D44C8B-9890-3E46-B63A-770786B1820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3254382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85D44C8B-9890-3E46-B63A-770786B1820E}"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3387196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85D44C8B-9890-3E46-B63A-770786B1820E}"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4234858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85D44C8B-9890-3E46-B63A-770786B1820E}"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2489923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85D44C8B-9890-3E46-B63A-770786B1820E}"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4143341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D44C8B-9890-3E46-B63A-770786B1820E}"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1743641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D44C8B-9890-3E46-B63A-770786B1820E}"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157764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D44C8B-9890-3E46-B63A-770786B1820E}"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2A97E1-E409-134F-8DB8-8D336AA006D5}" type="slidenum">
              <a:rPr lang="en-US" smtClean="0"/>
              <a:t>‹#›</a:t>
            </a:fld>
            <a:endParaRPr lang="en-US"/>
          </a:p>
        </p:txBody>
      </p:sp>
    </p:spTree>
    <p:extLst>
      <p:ext uri="{BB962C8B-B14F-4D97-AF65-F5344CB8AC3E}">
        <p14:creationId xmlns:p14="http://schemas.microsoft.com/office/powerpoint/2010/main" val="144969073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D44C8B-9890-3E46-B63A-770786B1820E}"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2A97E1-E409-134F-8DB8-8D336AA006D5}" type="slidenum">
              <a:rPr lang="en-US" smtClean="0"/>
              <a:t>‹#›</a:t>
            </a:fld>
            <a:endParaRPr lang="en-US"/>
          </a:p>
        </p:txBody>
      </p:sp>
    </p:spTree>
    <p:extLst>
      <p:ext uri="{BB962C8B-B14F-4D97-AF65-F5344CB8AC3E}">
        <p14:creationId xmlns:p14="http://schemas.microsoft.com/office/powerpoint/2010/main" val="2689349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latin typeface="Franklin Gothic Book" charset="0"/>
              </a:rPr>
              <a:t>Blake</a:t>
            </a:r>
            <a:r>
              <a:rPr lang="tr-TR" dirty="0">
                <a:latin typeface="Franklin Gothic Book" charset="0"/>
              </a:rPr>
              <a:t> ve </a:t>
            </a:r>
            <a:r>
              <a:rPr lang="tr-TR" dirty="0" err="1">
                <a:latin typeface="Franklin Gothic Book" charset="0"/>
              </a:rPr>
              <a:t>Mouton</a:t>
            </a:r>
            <a:r>
              <a:rPr lang="ja-JP" altLang="tr-TR" dirty="0">
                <a:latin typeface="Franklin Gothic Book" charset="0"/>
              </a:rPr>
              <a:t>’</a:t>
            </a:r>
            <a:r>
              <a:rPr lang="tr-TR" dirty="0">
                <a:latin typeface="Franklin Gothic Book" charset="0"/>
              </a:rPr>
              <a:t>un</a:t>
            </a:r>
            <a:r>
              <a:rPr lang="tr-TR" dirty="0">
                <a:solidFill>
                  <a:srgbClr val="6D6060"/>
                </a:solidFill>
                <a:latin typeface="Franklin Gothic Book" charset="0"/>
              </a:rPr>
              <a:t/>
            </a:r>
            <a:br>
              <a:rPr lang="tr-TR" dirty="0">
                <a:solidFill>
                  <a:srgbClr val="6D6060"/>
                </a:solidFill>
                <a:latin typeface="Franklin Gothic Book" charset="0"/>
              </a:rPr>
            </a:br>
            <a:r>
              <a:rPr lang="tr-TR" dirty="0">
                <a:latin typeface="Franklin Gothic Book" charset="0"/>
              </a:rPr>
              <a:t>Yönetim Tarzı Matrisi</a:t>
            </a:r>
          </a:p>
        </p:txBody>
      </p:sp>
      <p:sp>
        <p:nvSpPr>
          <p:cNvPr id="34819" name="İçerik Yer Tutucusu 2"/>
          <p:cNvSpPr>
            <a:spLocks noGrp="1"/>
          </p:cNvSpPr>
          <p:nvPr>
            <p:ph sz="quarter" idx="1"/>
          </p:nvPr>
        </p:nvSpPr>
        <p:spPr/>
        <p:txBody>
          <a:bodyPr/>
          <a:lstStyle/>
          <a:p>
            <a:r>
              <a:rPr lang="tr-TR" dirty="0">
                <a:latin typeface="Perpetua" charset="0"/>
              </a:rPr>
              <a:t>Robert </a:t>
            </a:r>
            <a:r>
              <a:rPr lang="tr-TR" dirty="0" err="1">
                <a:latin typeface="Perpetua" charset="0"/>
              </a:rPr>
              <a:t>Blake</a:t>
            </a:r>
            <a:r>
              <a:rPr lang="tr-TR" dirty="0">
                <a:latin typeface="Perpetua" charset="0"/>
              </a:rPr>
              <a:t> ve </a:t>
            </a:r>
            <a:r>
              <a:rPr lang="tr-TR" dirty="0" err="1">
                <a:latin typeface="Perpetua" charset="0"/>
              </a:rPr>
              <a:t>Jane</a:t>
            </a:r>
            <a:r>
              <a:rPr lang="tr-TR" dirty="0">
                <a:latin typeface="Perpetua" charset="0"/>
              </a:rPr>
              <a:t> </a:t>
            </a:r>
            <a:r>
              <a:rPr lang="tr-TR" dirty="0" err="1">
                <a:latin typeface="Perpetua" charset="0"/>
              </a:rPr>
              <a:t>Mouton</a:t>
            </a:r>
            <a:r>
              <a:rPr lang="tr-TR" dirty="0" smtClean="0">
                <a:latin typeface="Perpetua" charset="0"/>
              </a:rPr>
              <a:t>, yöneticilerin </a:t>
            </a:r>
            <a:r>
              <a:rPr lang="tr-TR" dirty="0">
                <a:latin typeface="Perpetua" charset="0"/>
              </a:rPr>
              <a:t>davranışlarını değiştirmek ve açıklamak için kullanılacak bir matris </a:t>
            </a:r>
            <a:r>
              <a:rPr lang="tr-TR" dirty="0" smtClean="0">
                <a:latin typeface="Perpetua" charset="0"/>
              </a:rPr>
              <a:t>oluşturmuşlardır.</a:t>
            </a:r>
            <a:endParaRPr lang="tr-TR" dirty="0">
              <a:latin typeface="Perpetua" charset="0"/>
            </a:endParaRPr>
          </a:p>
        </p:txBody>
      </p:sp>
    </p:spTree>
    <p:extLst>
      <p:ext uri="{BB962C8B-B14F-4D97-AF65-F5344CB8AC3E}">
        <p14:creationId xmlns:p14="http://schemas.microsoft.com/office/powerpoint/2010/main" val="2166758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Unvan 1"/>
          <p:cNvSpPr>
            <a:spLocks noGrp="1"/>
          </p:cNvSpPr>
          <p:nvPr>
            <p:ph type="title"/>
          </p:nvPr>
        </p:nvSpPr>
        <p:spPr/>
        <p:txBody>
          <a:bodyPr/>
          <a:lstStyle/>
          <a:p>
            <a:endParaRPr lang="en-US">
              <a:latin typeface="Franklin Gothic Book" charset="0"/>
            </a:endParaRPr>
          </a:p>
        </p:txBody>
      </p:sp>
      <p:sp>
        <p:nvSpPr>
          <p:cNvPr id="39939" name="İçerik Yer Tutucusu 2"/>
          <p:cNvSpPr>
            <a:spLocks noGrp="1"/>
          </p:cNvSpPr>
          <p:nvPr>
            <p:ph sz="quarter" idx="1"/>
          </p:nvPr>
        </p:nvSpPr>
        <p:spPr/>
        <p:txBody>
          <a:bodyPr/>
          <a:lstStyle/>
          <a:p>
            <a:r>
              <a:rPr lang="tr-TR" b="1" dirty="0">
                <a:latin typeface="Perpetua" charset="0"/>
              </a:rPr>
              <a:t>9.1. Görev esaslı yönetim: </a:t>
            </a:r>
            <a:r>
              <a:rPr lang="tr-TR" dirty="0" smtClean="0">
                <a:latin typeface="Perpetua" charset="0"/>
              </a:rPr>
              <a:t>Bu </a:t>
            </a:r>
            <a:r>
              <a:rPr lang="tr-TR" dirty="0">
                <a:latin typeface="Perpetua" charset="0"/>
              </a:rPr>
              <a:t>yönetimde yer alan liderler, hedeflediklerine ulaştıkları an başarıyı sağladıklarını düşünürler. Yalnızca üretim temel alınır ve önemli olan nokta her zaman çıktıdır. Çalışan bu yaklaşımda bir makine gibi görülmektedir. </a:t>
            </a:r>
          </a:p>
        </p:txBody>
      </p:sp>
    </p:spTree>
    <p:extLst>
      <p:ext uri="{BB962C8B-B14F-4D97-AF65-F5344CB8AC3E}">
        <p14:creationId xmlns:p14="http://schemas.microsoft.com/office/powerpoint/2010/main" val="3179034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Unvan 1"/>
          <p:cNvSpPr>
            <a:spLocks noGrp="1"/>
          </p:cNvSpPr>
          <p:nvPr>
            <p:ph type="title"/>
          </p:nvPr>
        </p:nvSpPr>
        <p:spPr/>
        <p:txBody>
          <a:bodyPr/>
          <a:lstStyle/>
          <a:p>
            <a:endParaRPr lang="en-US">
              <a:latin typeface="Franklin Gothic Book" charset="0"/>
            </a:endParaRPr>
          </a:p>
        </p:txBody>
      </p:sp>
      <p:sp>
        <p:nvSpPr>
          <p:cNvPr id="40963" name="İçerik Yer Tutucusu 2"/>
          <p:cNvSpPr>
            <a:spLocks noGrp="1"/>
          </p:cNvSpPr>
          <p:nvPr>
            <p:ph sz="quarter" idx="1"/>
          </p:nvPr>
        </p:nvSpPr>
        <p:spPr/>
        <p:txBody>
          <a:bodyPr>
            <a:normAutofit/>
          </a:bodyPr>
          <a:lstStyle/>
          <a:p>
            <a:r>
              <a:rPr lang="tr-TR" b="1" dirty="0">
                <a:latin typeface="Perpetua" charset="0"/>
              </a:rPr>
              <a:t>9.9 Takım yönetimi: </a:t>
            </a:r>
            <a:r>
              <a:rPr lang="tr-TR" dirty="0">
                <a:latin typeface="Perpetua" charset="0"/>
              </a:rPr>
              <a:t>Bu tip yönetimde amaç, belirlenen hedeflere yönelik olarak örgütte işe kendini vererek çalışacak </a:t>
            </a:r>
            <a:r>
              <a:rPr lang="tr-TR" dirty="0" smtClean="0">
                <a:latin typeface="Perpetua" charset="0"/>
              </a:rPr>
              <a:t>istekli </a:t>
            </a:r>
            <a:r>
              <a:rPr lang="tr-TR" dirty="0">
                <a:latin typeface="Perpetua" charset="0"/>
              </a:rPr>
              <a:t>kişilerin işe alınması ve örgütsel hedefler doğrultusunda birleşmektir. </a:t>
            </a:r>
          </a:p>
        </p:txBody>
      </p:sp>
    </p:spTree>
    <p:extLst>
      <p:ext uri="{BB962C8B-B14F-4D97-AF65-F5344CB8AC3E}">
        <p14:creationId xmlns:p14="http://schemas.microsoft.com/office/powerpoint/2010/main" val="3434128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Unvan 1"/>
          <p:cNvSpPr>
            <a:spLocks noGrp="1"/>
          </p:cNvSpPr>
          <p:nvPr>
            <p:ph type="title"/>
          </p:nvPr>
        </p:nvSpPr>
        <p:spPr/>
        <p:txBody>
          <a:bodyPr/>
          <a:lstStyle/>
          <a:p>
            <a:endParaRPr lang="en-US">
              <a:latin typeface="Franklin Gothic Book" charset="0"/>
            </a:endParaRPr>
          </a:p>
        </p:txBody>
      </p:sp>
      <p:sp>
        <p:nvSpPr>
          <p:cNvPr id="40963" name="İçerik Yer Tutucusu 2"/>
          <p:cNvSpPr>
            <a:spLocks noGrp="1"/>
          </p:cNvSpPr>
          <p:nvPr>
            <p:ph sz="quarter" idx="1"/>
          </p:nvPr>
        </p:nvSpPr>
        <p:spPr/>
        <p:txBody>
          <a:bodyPr>
            <a:normAutofit/>
          </a:bodyPr>
          <a:lstStyle/>
          <a:p>
            <a:r>
              <a:rPr lang="tr-TR" b="1" dirty="0">
                <a:latin typeface="Perpetua" charset="0"/>
              </a:rPr>
              <a:t>9.9 Takım yönetimi</a:t>
            </a:r>
            <a:r>
              <a:rPr lang="tr-TR" b="1" dirty="0" smtClean="0">
                <a:latin typeface="Perpetua" charset="0"/>
              </a:rPr>
              <a:t>:</a:t>
            </a:r>
            <a:r>
              <a:rPr lang="tr-TR" dirty="0" smtClean="0">
                <a:latin typeface="Perpetua" charset="0"/>
              </a:rPr>
              <a:t>. </a:t>
            </a:r>
            <a:r>
              <a:rPr lang="tr-TR" dirty="0">
                <a:latin typeface="Perpetua" charset="0"/>
              </a:rPr>
              <a:t>Çalışanların istek ve azimleri dolayısıyla verimli ve etkin şekilde örgütsel başarılara ulaşılır. Aynı zamanda da yönetim olarak insan istek ve ihtiyaçlarını eksiksiz şekilde karşılarlar. </a:t>
            </a:r>
          </a:p>
        </p:txBody>
      </p:sp>
    </p:spTree>
    <p:extLst>
      <p:ext uri="{BB962C8B-B14F-4D97-AF65-F5344CB8AC3E}">
        <p14:creationId xmlns:p14="http://schemas.microsoft.com/office/powerpoint/2010/main" val="3455233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Unvan 1"/>
          <p:cNvSpPr>
            <a:spLocks noGrp="1"/>
          </p:cNvSpPr>
          <p:nvPr>
            <p:ph type="title"/>
          </p:nvPr>
        </p:nvSpPr>
        <p:spPr/>
        <p:txBody>
          <a:bodyPr/>
          <a:lstStyle/>
          <a:p>
            <a:endParaRPr lang="en-US">
              <a:latin typeface="Franklin Gothic Book" charset="0"/>
            </a:endParaRPr>
          </a:p>
        </p:txBody>
      </p:sp>
      <p:sp>
        <p:nvSpPr>
          <p:cNvPr id="35843" name="İçerik Yer Tutucusu 2"/>
          <p:cNvSpPr>
            <a:spLocks noGrp="1"/>
          </p:cNvSpPr>
          <p:nvPr>
            <p:ph sz="quarter" idx="1"/>
          </p:nvPr>
        </p:nvSpPr>
        <p:spPr/>
        <p:txBody>
          <a:bodyPr/>
          <a:lstStyle/>
          <a:p>
            <a:endParaRPr lang="en-US">
              <a:latin typeface="Perpetua" charset="0"/>
            </a:endParaRPr>
          </a:p>
        </p:txBody>
      </p:sp>
      <p:pic>
        <p:nvPicPr>
          <p:cNvPr id="35844" name="Resim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4763"/>
            <a:ext cx="9574212" cy="666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6033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Unvan 1"/>
          <p:cNvSpPr>
            <a:spLocks noGrp="1"/>
          </p:cNvSpPr>
          <p:nvPr>
            <p:ph type="title"/>
          </p:nvPr>
        </p:nvSpPr>
        <p:spPr/>
        <p:txBody>
          <a:bodyPr/>
          <a:lstStyle/>
          <a:p>
            <a:endParaRPr lang="en-US">
              <a:latin typeface="Franklin Gothic Book" charset="0"/>
            </a:endParaRPr>
          </a:p>
        </p:txBody>
      </p:sp>
      <p:sp>
        <p:nvSpPr>
          <p:cNvPr id="36867" name="İçerik Yer Tutucusu 2"/>
          <p:cNvSpPr>
            <a:spLocks noGrp="1"/>
          </p:cNvSpPr>
          <p:nvPr>
            <p:ph sz="quarter" idx="1"/>
          </p:nvPr>
        </p:nvSpPr>
        <p:spPr/>
        <p:txBody>
          <a:bodyPr>
            <a:normAutofit/>
          </a:bodyPr>
          <a:lstStyle/>
          <a:p>
            <a:r>
              <a:rPr lang="tr-TR" b="1" dirty="0">
                <a:latin typeface="Perpetua" charset="0"/>
              </a:rPr>
              <a:t>1.1. Yoksullaşmış yönetim: </a:t>
            </a:r>
            <a:r>
              <a:rPr lang="tr-TR" dirty="0">
                <a:latin typeface="Perpetua" charset="0"/>
              </a:rPr>
              <a:t>1.1. </a:t>
            </a:r>
            <a:r>
              <a:rPr lang="tr-TR" dirty="0" smtClean="0">
                <a:latin typeface="Perpetua" charset="0"/>
              </a:rPr>
              <a:t>Lider</a:t>
            </a:r>
            <a:r>
              <a:rPr lang="tr-TR" dirty="0">
                <a:latin typeface="Perpetua" charset="0"/>
              </a:rPr>
              <a:t>, yoksullaşmış yönetim tarzında tutunabilmek için elinden gelen en az gayreti gösterir. </a:t>
            </a:r>
            <a:r>
              <a:rPr lang="tr-TR" dirty="0" smtClean="0">
                <a:latin typeface="Perpetua" charset="0"/>
              </a:rPr>
              <a:t>Lider </a:t>
            </a:r>
            <a:r>
              <a:rPr lang="tr-TR" dirty="0">
                <a:latin typeface="Perpetua" charset="0"/>
              </a:rPr>
              <a:t>hem çatışmaları engellemede yetersiz kalır hem de belli bir seviyede üretim sağlanamaz. </a:t>
            </a:r>
          </a:p>
        </p:txBody>
      </p:sp>
    </p:spTree>
    <p:extLst>
      <p:ext uri="{BB962C8B-B14F-4D97-AF65-F5344CB8AC3E}">
        <p14:creationId xmlns:p14="http://schemas.microsoft.com/office/powerpoint/2010/main" val="897361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Unvan 1"/>
          <p:cNvSpPr>
            <a:spLocks noGrp="1"/>
          </p:cNvSpPr>
          <p:nvPr>
            <p:ph type="title"/>
          </p:nvPr>
        </p:nvSpPr>
        <p:spPr/>
        <p:txBody>
          <a:bodyPr/>
          <a:lstStyle/>
          <a:p>
            <a:endParaRPr lang="en-US">
              <a:latin typeface="Franklin Gothic Book" charset="0"/>
            </a:endParaRPr>
          </a:p>
        </p:txBody>
      </p:sp>
      <p:sp>
        <p:nvSpPr>
          <p:cNvPr id="36867" name="İçerik Yer Tutucusu 2"/>
          <p:cNvSpPr>
            <a:spLocks noGrp="1"/>
          </p:cNvSpPr>
          <p:nvPr>
            <p:ph sz="quarter" idx="1"/>
          </p:nvPr>
        </p:nvSpPr>
        <p:spPr/>
        <p:txBody>
          <a:bodyPr>
            <a:normAutofit/>
          </a:bodyPr>
          <a:lstStyle/>
          <a:p>
            <a:r>
              <a:rPr lang="tr-TR" b="1" dirty="0">
                <a:latin typeface="Perpetua" charset="0"/>
              </a:rPr>
              <a:t>1.1. Yoksullaşmış yönetim: </a:t>
            </a:r>
            <a:r>
              <a:rPr lang="tr-TR" dirty="0">
                <a:latin typeface="Perpetua" charset="0"/>
              </a:rPr>
              <a:t>1.1. </a:t>
            </a:r>
            <a:r>
              <a:rPr lang="tr-TR" dirty="0" smtClean="0">
                <a:latin typeface="Perpetua" charset="0"/>
              </a:rPr>
              <a:t>Ayrıca</a:t>
            </a:r>
            <a:r>
              <a:rPr lang="tr-TR" dirty="0">
                <a:latin typeface="Perpetua" charset="0"/>
              </a:rPr>
              <a:t>, lider sorumlu olduğu işlerde başarılı olabilmek bakımından ve yönettiği gurubun istek ve gereksinimlerini göz önünde tutmak bakımından yetersiz kaldığı, yalnızca örgüt içinde kalabilmek adına uğraştığı </a:t>
            </a:r>
            <a:r>
              <a:rPr lang="tr-TR" dirty="0" smtClean="0">
                <a:latin typeface="Perpetua" charset="0"/>
              </a:rPr>
              <a:t>görülür.</a:t>
            </a:r>
            <a:endParaRPr lang="tr-TR" dirty="0">
              <a:latin typeface="Perpetua" charset="0"/>
            </a:endParaRPr>
          </a:p>
        </p:txBody>
      </p:sp>
    </p:spTree>
    <p:extLst>
      <p:ext uri="{BB962C8B-B14F-4D97-AF65-F5344CB8AC3E}">
        <p14:creationId xmlns:p14="http://schemas.microsoft.com/office/powerpoint/2010/main" val="4276080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Unvan 1"/>
          <p:cNvSpPr>
            <a:spLocks noGrp="1"/>
          </p:cNvSpPr>
          <p:nvPr>
            <p:ph type="title"/>
          </p:nvPr>
        </p:nvSpPr>
        <p:spPr/>
        <p:txBody>
          <a:bodyPr/>
          <a:lstStyle/>
          <a:p>
            <a:endParaRPr lang="en-US">
              <a:latin typeface="Franklin Gothic Book" charset="0"/>
            </a:endParaRPr>
          </a:p>
        </p:txBody>
      </p:sp>
      <p:sp>
        <p:nvSpPr>
          <p:cNvPr id="37891" name="İçerik Yer Tutucusu 2"/>
          <p:cNvSpPr>
            <a:spLocks noGrp="1"/>
          </p:cNvSpPr>
          <p:nvPr>
            <p:ph sz="quarter" idx="1"/>
          </p:nvPr>
        </p:nvSpPr>
        <p:spPr/>
        <p:txBody>
          <a:bodyPr/>
          <a:lstStyle/>
          <a:p>
            <a:r>
              <a:rPr lang="tr-TR" b="1" dirty="0">
                <a:latin typeface="Perpetua" charset="0"/>
              </a:rPr>
              <a:t>1.9. İnsan canlısı yönetim:</a:t>
            </a:r>
            <a:r>
              <a:rPr lang="tr-TR" dirty="0">
                <a:latin typeface="Perpetua" charset="0"/>
              </a:rPr>
              <a:t> Lider tarafından çalışanlara fazla ilgi, üretime az ilgi olan bu yönetim tarzında; çalışanların istekleri, mutlulukları </a:t>
            </a:r>
            <a:r>
              <a:rPr lang="tr-TR" dirty="0" smtClean="0">
                <a:latin typeface="Perpetua" charset="0"/>
              </a:rPr>
              <a:t>lider </a:t>
            </a:r>
            <a:r>
              <a:rPr lang="tr-TR" dirty="0">
                <a:latin typeface="Perpetua" charset="0"/>
              </a:rPr>
              <a:t>için en önemli noktadır. </a:t>
            </a:r>
          </a:p>
        </p:txBody>
      </p:sp>
    </p:spTree>
    <p:extLst>
      <p:ext uri="{BB962C8B-B14F-4D97-AF65-F5344CB8AC3E}">
        <p14:creationId xmlns:p14="http://schemas.microsoft.com/office/powerpoint/2010/main" val="848699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Unvan 1"/>
          <p:cNvSpPr>
            <a:spLocks noGrp="1"/>
          </p:cNvSpPr>
          <p:nvPr>
            <p:ph type="title"/>
          </p:nvPr>
        </p:nvSpPr>
        <p:spPr/>
        <p:txBody>
          <a:bodyPr/>
          <a:lstStyle/>
          <a:p>
            <a:endParaRPr lang="en-US">
              <a:latin typeface="Franklin Gothic Book" charset="0"/>
            </a:endParaRPr>
          </a:p>
        </p:txBody>
      </p:sp>
      <p:sp>
        <p:nvSpPr>
          <p:cNvPr id="37891" name="İçerik Yer Tutucusu 2"/>
          <p:cNvSpPr>
            <a:spLocks noGrp="1"/>
          </p:cNvSpPr>
          <p:nvPr>
            <p:ph sz="quarter" idx="1"/>
          </p:nvPr>
        </p:nvSpPr>
        <p:spPr/>
        <p:txBody>
          <a:bodyPr/>
          <a:lstStyle/>
          <a:p>
            <a:r>
              <a:rPr lang="tr-TR" b="1" dirty="0">
                <a:latin typeface="Perpetua" charset="0"/>
              </a:rPr>
              <a:t>1.9. İnsan canlısı yönetim:</a:t>
            </a:r>
            <a:r>
              <a:rPr lang="tr-TR" dirty="0">
                <a:latin typeface="Perpetua" charset="0"/>
              </a:rPr>
              <a:t> </a:t>
            </a:r>
            <a:r>
              <a:rPr lang="tr-TR" dirty="0" smtClean="0">
                <a:latin typeface="Perpetua" charset="0"/>
              </a:rPr>
              <a:t>Bu </a:t>
            </a:r>
            <a:r>
              <a:rPr lang="tr-TR" dirty="0">
                <a:latin typeface="Perpetua" charset="0"/>
              </a:rPr>
              <a:t>yönetim tarzındaki işletmelerde güven esaslı yaklaşım söz konusudur. Çalışanlar arasındaki olumlu ilişkiler ve çatışmaların az oluşu üretimdeki başarının artmasını sağlar. Bu tip yönetim şeklinin işlemeye başarı kazandırması oldukça düşük bir olasılıktır</a:t>
            </a:r>
          </a:p>
        </p:txBody>
      </p:sp>
    </p:spTree>
    <p:extLst>
      <p:ext uri="{BB962C8B-B14F-4D97-AF65-F5344CB8AC3E}">
        <p14:creationId xmlns:p14="http://schemas.microsoft.com/office/powerpoint/2010/main" val="4090006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Unvan 1"/>
          <p:cNvSpPr>
            <a:spLocks noGrp="1"/>
          </p:cNvSpPr>
          <p:nvPr>
            <p:ph type="title"/>
          </p:nvPr>
        </p:nvSpPr>
        <p:spPr/>
        <p:txBody>
          <a:bodyPr/>
          <a:lstStyle/>
          <a:p>
            <a:endParaRPr lang="en-US">
              <a:latin typeface="Franklin Gothic Book" charset="0"/>
            </a:endParaRPr>
          </a:p>
        </p:txBody>
      </p:sp>
      <p:sp>
        <p:nvSpPr>
          <p:cNvPr id="38915" name="İçerik Yer Tutucusu 2"/>
          <p:cNvSpPr>
            <a:spLocks noGrp="1"/>
          </p:cNvSpPr>
          <p:nvPr>
            <p:ph sz="quarter" idx="1"/>
          </p:nvPr>
        </p:nvSpPr>
        <p:spPr/>
        <p:txBody>
          <a:bodyPr/>
          <a:lstStyle/>
          <a:p>
            <a:r>
              <a:rPr lang="tr-TR" b="1" dirty="0">
                <a:latin typeface="Perpetua" charset="0"/>
              </a:rPr>
              <a:t>5.5. Dengeci yönetim: </a:t>
            </a:r>
            <a:r>
              <a:rPr lang="tr-TR" dirty="0">
                <a:latin typeface="Perpetua" charset="0"/>
              </a:rPr>
              <a:t>Üretime aynı zamanda da insana olan ilgiyi bu yönetim tarzında lider, orta seviyede tutmaya gayret gösterir. </a:t>
            </a:r>
          </a:p>
        </p:txBody>
      </p:sp>
    </p:spTree>
    <p:extLst>
      <p:ext uri="{BB962C8B-B14F-4D97-AF65-F5344CB8AC3E}">
        <p14:creationId xmlns:p14="http://schemas.microsoft.com/office/powerpoint/2010/main" val="2763032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Unvan 1"/>
          <p:cNvSpPr>
            <a:spLocks noGrp="1"/>
          </p:cNvSpPr>
          <p:nvPr>
            <p:ph type="title"/>
          </p:nvPr>
        </p:nvSpPr>
        <p:spPr/>
        <p:txBody>
          <a:bodyPr/>
          <a:lstStyle/>
          <a:p>
            <a:endParaRPr lang="en-US">
              <a:latin typeface="Franklin Gothic Book" charset="0"/>
            </a:endParaRPr>
          </a:p>
        </p:txBody>
      </p:sp>
      <p:sp>
        <p:nvSpPr>
          <p:cNvPr id="38915" name="İçerik Yer Tutucusu 2"/>
          <p:cNvSpPr>
            <a:spLocks noGrp="1"/>
          </p:cNvSpPr>
          <p:nvPr>
            <p:ph sz="quarter" idx="1"/>
          </p:nvPr>
        </p:nvSpPr>
        <p:spPr/>
        <p:txBody>
          <a:bodyPr/>
          <a:lstStyle/>
          <a:p>
            <a:r>
              <a:rPr lang="tr-TR" b="1" dirty="0">
                <a:latin typeface="Perpetua" charset="0"/>
              </a:rPr>
              <a:t>5.5. Dengeci yönetim: </a:t>
            </a:r>
            <a:r>
              <a:rPr lang="tr-TR" dirty="0" smtClean="0">
                <a:latin typeface="Perpetua" charset="0"/>
              </a:rPr>
              <a:t>Hem </a:t>
            </a:r>
            <a:r>
              <a:rPr lang="tr-TR" dirty="0">
                <a:latin typeface="Perpetua" charset="0"/>
              </a:rPr>
              <a:t>üretime hem de insana gereken önem ve değeri verir; çalışanların mutluluğu da önemli bir husustur </a:t>
            </a:r>
          </a:p>
        </p:txBody>
      </p:sp>
    </p:spTree>
    <p:extLst>
      <p:ext uri="{BB962C8B-B14F-4D97-AF65-F5344CB8AC3E}">
        <p14:creationId xmlns:p14="http://schemas.microsoft.com/office/powerpoint/2010/main" val="855697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Unvan 1"/>
          <p:cNvSpPr>
            <a:spLocks noGrp="1"/>
          </p:cNvSpPr>
          <p:nvPr>
            <p:ph type="title"/>
          </p:nvPr>
        </p:nvSpPr>
        <p:spPr/>
        <p:txBody>
          <a:bodyPr/>
          <a:lstStyle/>
          <a:p>
            <a:endParaRPr lang="en-US">
              <a:latin typeface="Franklin Gothic Book" charset="0"/>
            </a:endParaRPr>
          </a:p>
        </p:txBody>
      </p:sp>
      <p:sp>
        <p:nvSpPr>
          <p:cNvPr id="39939" name="İçerik Yer Tutucusu 2"/>
          <p:cNvSpPr>
            <a:spLocks noGrp="1"/>
          </p:cNvSpPr>
          <p:nvPr>
            <p:ph sz="quarter" idx="1"/>
          </p:nvPr>
        </p:nvSpPr>
        <p:spPr/>
        <p:txBody>
          <a:bodyPr/>
          <a:lstStyle/>
          <a:p>
            <a:r>
              <a:rPr lang="tr-TR" b="1" dirty="0">
                <a:latin typeface="Perpetua" charset="0"/>
              </a:rPr>
              <a:t>9.1. Görev esaslı yönetim: </a:t>
            </a:r>
            <a:r>
              <a:rPr lang="tr-TR" dirty="0">
                <a:latin typeface="Perpetua" charset="0"/>
              </a:rPr>
              <a:t>Bu yönetim tarzında üretim temel alınır. Çalışanlara verilen önem değeri 1 (düşük) iken üretim için verilen önem değeri 9 (yüksek)</a:t>
            </a:r>
            <a:r>
              <a:rPr lang="ja-JP" altLang="tr-TR" dirty="0">
                <a:latin typeface="Perpetua" charset="0"/>
              </a:rPr>
              <a:t>’</a:t>
            </a:r>
            <a:r>
              <a:rPr lang="tr-TR" dirty="0">
                <a:latin typeface="Perpetua" charset="0"/>
              </a:rPr>
              <a:t>dur. </a:t>
            </a:r>
          </a:p>
        </p:txBody>
      </p:sp>
    </p:spTree>
    <p:extLst>
      <p:ext uri="{BB962C8B-B14F-4D97-AF65-F5344CB8AC3E}">
        <p14:creationId xmlns:p14="http://schemas.microsoft.com/office/powerpoint/2010/main" val="38630576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TotalTime>
  <Words>672</Words>
  <Application>Microsoft Macintosh PowerPoint</Application>
  <PresentationFormat>On-screen Show (4:3)</PresentationFormat>
  <Paragraphs>27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Blake ve Mouton’un Yönetim Tarzı Matrisi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Blake ve Mouton’un Yönetim Tarzı Matriksi Modeli </dc:title>
  <dc:creator>ece</dc:creator>
  <cp:lastModifiedBy>ece</cp:lastModifiedBy>
  <cp:revision>5</cp:revision>
  <dcterms:created xsi:type="dcterms:W3CDTF">2019-11-21T19:43:11Z</dcterms:created>
  <dcterms:modified xsi:type="dcterms:W3CDTF">2020-05-05T11:42:12Z</dcterms:modified>
</cp:coreProperties>
</file>