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7" r:id="rId3"/>
    <p:sldId id="281" r:id="rId4"/>
    <p:sldId id="282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615521-A0BE-4ABC-A671-2056DEDE3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73225D0-48B9-4040-8AD3-C7F475695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D4ADD3-4D31-4934-A18E-EC7582C0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0C20BF-9592-4450-A2D0-5050298F7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11CCFC-BC37-4B6C-92EF-F1022671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16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BC3A05-9410-41BF-ABE1-2A0A17D9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32D099-C651-4C4D-BAEE-FB5173D49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6CDEA4-0DCB-4125-A71A-F306554E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FDB4E1-A799-4412-8817-01AD0B7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9F281B-8B87-492B-8611-FA5B0FF7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031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57A30AD-88EA-499F-9CC7-5C672BD9A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AEF790A-AE53-43EE-B330-E6A8F78CC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40C651-02FC-4A60-A55F-4ED0786D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1971F4-61DD-4784-BFF5-5DA9974A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BBC4F6-46A6-40CD-BA5D-C5293F35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9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8A0EF2-7906-4D5D-BDF5-540A71CF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8371E7-E4D3-41A9-BDCE-640D30C21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F1A49A-9DA1-4250-A0BC-FFDFB0A2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06EC60-0C8C-4C1A-A5E5-C9E2C312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B65E2D-746E-483A-AA0A-10233C39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75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70730F-85E3-4C63-8920-190F0A2D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C9175AB-A42F-4FF3-AC56-20738BDF7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1CC15C-82E2-4ED6-862B-EFABF8A4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6A50F3-3FEA-430F-8152-F1984BA6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07F302-E592-4405-8067-7B4254C1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56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C9E12E-E356-4C95-BE56-14552A61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D10680-9E4C-48F4-A2E4-BE3E20328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0574988-45C1-49D8-9492-729A0050E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12AF97D-E571-48E4-9D9C-F263E8FE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F4FC174-0D97-4FCA-AC4C-BD12BC1A5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27CC8FD-31BB-4BCA-8405-CE8E7891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918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88B3EF-6D1E-402A-8F01-5278159C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84F0BB-1CA3-4531-89B2-2EBA57A37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93F3A0A-1C55-41A4-837B-7793330E8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3A18989-C5DA-416B-88A7-D3A2F43C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897EB95-1E5E-40A8-A964-B40C8B052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A67E919-1113-438E-9625-3F90806D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E1A449B-94A7-486C-988F-89D1C1B0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57E75E1-CC26-467D-AEF5-7EEF4955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84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9447C2-D45C-4482-A710-2CDAB529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2F61D94-87C4-4D1E-83B4-D7849B71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6AB3E44-7768-46E9-8C63-29534C82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4072CC3-8BC7-48A2-A6BE-6873E6E4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3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0A67E36-6B33-4A48-B299-A2434220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4A456D8-2B07-4FFB-AD71-3C060AA4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399A0D1-C87A-4761-B757-C6CFF1E0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98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CF45F4-5BBC-4D8B-BE79-EF182618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91C7A6-63FF-44BE-9BF4-E44A366D1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F115A1-5F9C-496F-9927-56EC1BBDD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B6C99C-9FE2-479B-A67E-B17F11B5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8946EF2-BF78-4AA6-96B6-A196B2B8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06609B1-58C8-4233-9BF2-79B06F37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016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5F5807-993F-4B6E-BD76-E9AAC6F0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B7E53C-E0FB-4F78-B798-84FB4E1A7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A9E1755-C70F-48DD-BBEF-B43ECC228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0A16229-4523-4D71-85D8-7ABADAE2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5EF9B51-B4F7-4C0F-94D0-8FA46D86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7EB8AE7-4DF6-497E-AD38-18E5ACD8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41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3D8814E-4C49-4DE2-B2F3-3A87452D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37313A-530D-4700-97B0-C25DD0AC2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FF0016E-0549-4249-9F80-1C90FABE4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8B2A11-1EBA-4E40-8883-825517AC9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A6664D-2336-4B4C-A340-C85AE9043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40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899256" cy="1280890"/>
          </a:xfrm>
        </p:spPr>
        <p:txBody>
          <a:bodyPr/>
          <a:lstStyle/>
          <a:p>
            <a:r>
              <a:rPr lang="en-US" dirty="0" err="1"/>
              <a:t>İmkanlar</a:t>
            </a:r>
            <a:r>
              <a:rPr lang="en-US" dirty="0"/>
              <a:t> - </a:t>
            </a:r>
            <a:r>
              <a:rPr lang="en-US" dirty="0" err="1"/>
              <a:t>İşbirlikleri</a:t>
            </a:r>
            <a:r>
              <a:rPr lang="en-US" dirty="0"/>
              <a:t>	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13860" y="2574315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EGAL – </a:t>
            </a:r>
            <a:r>
              <a:rPr lang="en-US" sz="2400" dirty="0" err="1"/>
              <a:t>Elektronik</a:t>
            </a:r>
            <a:r>
              <a:rPr lang="en-US" sz="2400" dirty="0"/>
              <a:t> </a:t>
            </a:r>
            <a:r>
              <a:rPr lang="en-US" sz="2400" dirty="0" err="1"/>
              <a:t>Mühendisliği</a:t>
            </a:r>
            <a:endParaRPr lang="en-US" sz="2400" dirty="0"/>
          </a:p>
          <a:p>
            <a:pPr lvl="1"/>
            <a:r>
              <a:rPr lang="en-US" sz="2000" dirty="0" err="1"/>
              <a:t>Yrd</a:t>
            </a:r>
            <a:r>
              <a:rPr lang="en-US" sz="2000" dirty="0"/>
              <a:t>. </a:t>
            </a:r>
            <a:r>
              <a:rPr lang="en-US" sz="2000" dirty="0" err="1"/>
              <a:t>Doç</a:t>
            </a:r>
            <a:r>
              <a:rPr lang="en-US" sz="2000" dirty="0"/>
              <a:t>. Dr. </a:t>
            </a:r>
            <a:r>
              <a:rPr lang="en-US" sz="2000" dirty="0" err="1"/>
              <a:t>Fikret</a:t>
            </a:r>
            <a:r>
              <a:rPr lang="en-US" sz="2000" dirty="0"/>
              <a:t> ARI –</a:t>
            </a:r>
            <a:r>
              <a:rPr lang="en-US" sz="2000" dirty="0" err="1"/>
              <a:t>Elektronik</a:t>
            </a:r>
            <a:r>
              <a:rPr lang="en-US" sz="2000" dirty="0"/>
              <a:t>-</a:t>
            </a:r>
          </a:p>
          <a:p>
            <a:pPr lvl="1"/>
            <a:r>
              <a:rPr lang="en-US" sz="2000" dirty="0" err="1"/>
              <a:t>Uzman</a:t>
            </a:r>
            <a:r>
              <a:rPr lang="en-US" sz="2000" dirty="0"/>
              <a:t> Orhan ÖZTÜRK –</a:t>
            </a:r>
            <a:r>
              <a:rPr lang="en-US" sz="2000" dirty="0" err="1"/>
              <a:t>Elektronik</a:t>
            </a:r>
            <a:r>
              <a:rPr lang="en-US" sz="2000" dirty="0"/>
              <a:t>, </a:t>
            </a:r>
            <a:r>
              <a:rPr lang="en-US" sz="2000" dirty="0" err="1"/>
              <a:t>Mekanik</a:t>
            </a:r>
            <a:r>
              <a:rPr lang="en-US" sz="2000" dirty="0"/>
              <a:t>-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47" y="4330654"/>
            <a:ext cx="3845797" cy="2163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0" y="4459180"/>
            <a:ext cx="3828875" cy="2153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8" y="1389071"/>
            <a:ext cx="3815422" cy="214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771" y="207347"/>
            <a:ext cx="3809162" cy="2142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640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899256" cy="1280890"/>
          </a:xfrm>
        </p:spPr>
        <p:txBody>
          <a:bodyPr/>
          <a:lstStyle/>
          <a:p>
            <a:r>
              <a:rPr lang="en-US" dirty="0" err="1"/>
              <a:t>İmkanlar</a:t>
            </a:r>
            <a:r>
              <a:rPr lang="en-US" dirty="0"/>
              <a:t> - </a:t>
            </a:r>
            <a:r>
              <a:rPr lang="en-US" dirty="0" err="1"/>
              <a:t>İşbirlikleri</a:t>
            </a:r>
            <a:r>
              <a:rPr lang="en-US" dirty="0"/>
              <a:t>	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0120" y="1905000"/>
            <a:ext cx="6034851" cy="377762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/>
              <a:t>Eczacılık</a:t>
            </a:r>
            <a:r>
              <a:rPr lang="en-US" b="1" dirty="0"/>
              <a:t> </a:t>
            </a:r>
            <a:r>
              <a:rPr lang="en-US" b="1" dirty="0" err="1"/>
              <a:t>Fakültesi</a:t>
            </a:r>
            <a:endParaRPr lang="en-US" b="1" dirty="0"/>
          </a:p>
          <a:p>
            <a:pPr lvl="1"/>
            <a:r>
              <a:rPr lang="en-US" b="1" dirty="0"/>
              <a:t>Prof. Dr. </a:t>
            </a:r>
            <a:r>
              <a:rPr lang="en-US" b="1" dirty="0" err="1"/>
              <a:t>Sibel</a:t>
            </a:r>
            <a:r>
              <a:rPr lang="en-US" b="1" dirty="0"/>
              <a:t> </a:t>
            </a:r>
            <a:r>
              <a:rPr lang="en-US" b="1" dirty="0" err="1"/>
              <a:t>Ayşıl</a:t>
            </a:r>
            <a:r>
              <a:rPr lang="en-US" b="1" dirty="0"/>
              <a:t> ÖZKAN</a:t>
            </a:r>
          </a:p>
          <a:p>
            <a:pPr lvl="1"/>
            <a:r>
              <a:rPr lang="en-US" b="1" dirty="0"/>
              <a:t>Dr. </a:t>
            </a:r>
            <a:r>
              <a:rPr lang="en-US" b="1" dirty="0" err="1"/>
              <a:t>Sevinç</a:t>
            </a:r>
            <a:r>
              <a:rPr lang="en-US" b="1" dirty="0"/>
              <a:t> KURBANOĞLU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Başkent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Biyomedikal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–BİMAG-</a:t>
            </a:r>
          </a:p>
          <a:p>
            <a:pPr lvl="1"/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Dilek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ÇÖKELİLER</a:t>
            </a:r>
          </a:p>
          <a:p>
            <a:pPr lvl="1"/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Cengiz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KOÇUM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Veteriner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Fakültesi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Begüm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YURDAKÖK DİKMEN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Biyoteknoloji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Enstitüsü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Evrim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GÜNEŞ ALTUNTAŞ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Gazi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Üniversitesi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Prof.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İnan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GÜLER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2" name="Picture 2" descr="Image result for lab on ch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31" y="2708668"/>
            <a:ext cx="2015267" cy="99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107271" y="2602971"/>
            <a:ext cx="11128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Lab-on-a-chip</a:t>
            </a:r>
          </a:p>
          <a:p>
            <a:r>
              <a:rPr lang="en-US" sz="1050" dirty="0" err="1"/>
              <a:t>Mikroakışkan</a:t>
            </a:r>
            <a:endParaRPr lang="tr-TR" sz="1050" dirty="0"/>
          </a:p>
        </p:txBody>
      </p:sp>
      <p:sp>
        <p:nvSpPr>
          <p:cNvPr id="8" name="Sağ Ok 7"/>
          <p:cNvSpPr/>
          <p:nvPr/>
        </p:nvSpPr>
        <p:spPr>
          <a:xfrm>
            <a:off x="9175709" y="3156771"/>
            <a:ext cx="1131075" cy="150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utoShape 4" descr="Image result for organ on a chip"/>
          <p:cNvSpPr>
            <a:spLocks noChangeAspect="1" noChangeArrowheads="1"/>
          </p:cNvSpPr>
          <p:nvPr/>
        </p:nvSpPr>
        <p:spPr bwMode="auto">
          <a:xfrm>
            <a:off x="140826" y="-814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6" name="Picture 6" descr="Image result for organ on a ch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115" y="2763184"/>
            <a:ext cx="1312865" cy="78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10500979" y="2528566"/>
            <a:ext cx="12891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Organ-on-a-chip</a:t>
            </a:r>
          </a:p>
        </p:txBody>
      </p:sp>
      <p:sp>
        <p:nvSpPr>
          <p:cNvPr id="5" name="Dikdörtgen Belirtme Çizgisi 4"/>
          <p:cNvSpPr/>
          <p:nvPr/>
        </p:nvSpPr>
        <p:spPr>
          <a:xfrm>
            <a:off x="8545689" y="1320800"/>
            <a:ext cx="1433689" cy="7563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BAP</a:t>
            </a:r>
          </a:p>
          <a:p>
            <a:pPr algn="ctr"/>
            <a:r>
              <a:rPr lang="en-US" dirty="0"/>
              <a:t>20K</a:t>
            </a:r>
            <a:endParaRPr lang="tr-TR" dirty="0"/>
          </a:p>
        </p:txBody>
      </p:sp>
      <p:sp>
        <p:nvSpPr>
          <p:cNvPr id="12" name="Dikdörtgen Belirtme Çizgisi 11"/>
          <p:cNvSpPr/>
          <p:nvPr/>
        </p:nvSpPr>
        <p:spPr>
          <a:xfrm>
            <a:off x="8545689" y="5304444"/>
            <a:ext cx="1433689" cy="7563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TÜBİTAK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677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899256" cy="1280890"/>
          </a:xfrm>
        </p:spPr>
        <p:txBody>
          <a:bodyPr/>
          <a:lstStyle/>
          <a:p>
            <a:r>
              <a:rPr lang="en-US" dirty="0" err="1"/>
              <a:t>İmkanlar</a:t>
            </a:r>
            <a:r>
              <a:rPr lang="en-US" dirty="0"/>
              <a:t> - </a:t>
            </a:r>
            <a:r>
              <a:rPr lang="en-US" dirty="0" err="1"/>
              <a:t>İşbirlikleri</a:t>
            </a:r>
            <a:r>
              <a:rPr lang="en-US" dirty="0"/>
              <a:t>	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0120" y="1905000"/>
            <a:ext cx="6034851" cy="377762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Eczacılık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Fakültesi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Prof.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Sibel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Ayşıl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ÖZKAN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Sevinç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KURBANOĞLU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Başkent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Biyomedikal</a:t>
            </a:r>
            <a:r>
              <a:rPr lang="en-US" b="1" dirty="0">
                <a:solidFill>
                  <a:schemeClr val="tx1"/>
                </a:solidFill>
              </a:rPr>
              <a:t> –BİMAG-</a:t>
            </a:r>
          </a:p>
          <a:p>
            <a:pPr lvl="1"/>
            <a:r>
              <a:rPr lang="en-US" b="1" dirty="0" err="1">
                <a:solidFill>
                  <a:schemeClr val="tx1"/>
                </a:solidFill>
              </a:rPr>
              <a:t>Doç</a:t>
            </a:r>
            <a:r>
              <a:rPr lang="en-US" b="1" dirty="0">
                <a:solidFill>
                  <a:schemeClr val="tx1"/>
                </a:solidFill>
              </a:rPr>
              <a:t>. Dr. </a:t>
            </a:r>
            <a:r>
              <a:rPr lang="en-US" b="1" dirty="0" err="1">
                <a:solidFill>
                  <a:schemeClr val="tx1"/>
                </a:solidFill>
              </a:rPr>
              <a:t>Dilek</a:t>
            </a:r>
            <a:r>
              <a:rPr lang="en-US" b="1" dirty="0">
                <a:solidFill>
                  <a:schemeClr val="tx1"/>
                </a:solidFill>
              </a:rPr>
              <a:t> ÇÖKELİLER</a:t>
            </a:r>
          </a:p>
          <a:p>
            <a:pPr lvl="1"/>
            <a:r>
              <a:rPr lang="en-US" b="1" dirty="0" err="1">
                <a:solidFill>
                  <a:schemeClr val="tx1"/>
                </a:solidFill>
              </a:rPr>
              <a:t>Doç</a:t>
            </a:r>
            <a:r>
              <a:rPr lang="en-US" b="1" dirty="0">
                <a:solidFill>
                  <a:schemeClr val="tx1"/>
                </a:solidFill>
              </a:rPr>
              <a:t>. Dr. </a:t>
            </a:r>
            <a:r>
              <a:rPr lang="en-US" b="1" dirty="0" err="1">
                <a:solidFill>
                  <a:schemeClr val="tx1"/>
                </a:solidFill>
              </a:rPr>
              <a:t>Cengiz</a:t>
            </a:r>
            <a:r>
              <a:rPr lang="en-US" b="1" dirty="0">
                <a:solidFill>
                  <a:schemeClr val="tx1"/>
                </a:solidFill>
              </a:rPr>
              <a:t> KOÇUM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Veteriner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Fakültesi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Begüm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YURDAKÖK DİKMEN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Biyoteknoloji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Enstitüsü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Evrim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GÜNEŞ ALTUNTAŞ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Gazi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Üniversitesi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Prof.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İnan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GÜLER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AutoShape 4" descr="Image result for organ on a chip"/>
          <p:cNvSpPr>
            <a:spLocks noChangeAspect="1" noChangeArrowheads="1"/>
          </p:cNvSpPr>
          <p:nvPr/>
        </p:nvSpPr>
        <p:spPr bwMode="auto">
          <a:xfrm>
            <a:off x="140826" y="-814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" name="Picture 2" descr="sek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083" y="2244368"/>
            <a:ext cx="3994590" cy="290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6874971" y="5313290"/>
            <a:ext cx="468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Kanda </a:t>
            </a:r>
            <a:r>
              <a:rPr lang="en-US" b="1" dirty="0" err="1">
                <a:solidFill>
                  <a:srgbClr val="C00000"/>
                </a:solidFill>
              </a:rPr>
              <a:t>dolaşan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tümör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hücrelerinin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tespiti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7" name="Dikdörtgen Belirtme Çizgisi 6"/>
          <p:cNvSpPr/>
          <p:nvPr/>
        </p:nvSpPr>
        <p:spPr>
          <a:xfrm>
            <a:off x="8545689" y="1320800"/>
            <a:ext cx="1433689" cy="7563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1003</a:t>
            </a:r>
          </a:p>
          <a:p>
            <a:pPr algn="ctr"/>
            <a:r>
              <a:rPr lang="en-US" dirty="0"/>
              <a:t>1M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224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899256" cy="1280890"/>
          </a:xfrm>
        </p:spPr>
        <p:txBody>
          <a:bodyPr/>
          <a:lstStyle/>
          <a:p>
            <a:r>
              <a:rPr lang="en-US" dirty="0" err="1"/>
              <a:t>İmkanlar</a:t>
            </a:r>
            <a:r>
              <a:rPr lang="en-US" dirty="0"/>
              <a:t> - </a:t>
            </a:r>
            <a:r>
              <a:rPr lang="en-US" dirty="0" err="1"/>
              <a:t>İşbirlikleri</a:t>
            </a:r>
            <a:r>
              <a:rPr lang="en-US" dirty="0"/>
              <a:t>	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0120" y="1905000"/>
            <a:ext cx="6034851" cy="377762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Eczacılık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Fakültesi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Prof.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Sibel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Ayşıl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ÖZKAN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Sevinç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KURBANOĞLU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Başkent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Biyomedikal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–BİMAG-</a:t>
            </a:r>
          </a:p>
          <a:p>
            <a:pPr lvl="1"/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Dilek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ÇÖKELİLER</a:t>
            </a:r>
          </a:p>
          <a:p>
            <a:pPr lvl="1"/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Cengiz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KOÇUM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Veteriner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Fakültesi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b="1" dirty="0" err="1">
                <a:solidFill>
                  <a:schemeClr val="tx1"/>
                </a:solidFill>
              </a:rPr>
              <a:t>Doç</a:t>
            </a:r>
            <a:r>
              <a:rPr lang="en-US" b="1" dirty="0">
                <a:solidFill>
                  <a:schemeClr val="tx1"/>
                </a:solidFill>
              </a:rPr>
              <a:t>. Dr. </a:t>
            </a:r>
            <a:r>
              <a:rPr lang="en-US" b="1" dirty="0" err="1">
                <a:solidFill>
                  <a:schemeClr val="tx1"/>
                </a:solidFill>
              </a:rPr>
              <a:t>Begüm</a:t>
            </a:r>
            <a:r>
              <a:rPr lang="en-US" b="1" dirty="0">
                <a:solidFill>
                  <a:schemeClr val="tx1"/>
                </a:solidFill>
              </a:rPr>
              <a:t> YURDAKÖK DİKMEN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Biyoteknoloji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Enstitüsü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Evrim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GÜNEŞ ALTUNTAŞ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Gazi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Üniversitesi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Prof.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İnan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GÜLER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AutoShape 4" descr="Image result for organ on a chip"/>
          <p:cNvSpPr>
            <a:spLocks noChangeAspect="1" noChangeArrowheads="1"/>
          </p:cNvSpPr>
          <p:nvPr/>
        </p:nvSpPr>
        <p:spPr bwMode="auto">
          <a:xfrm>
            <a:off x="140826" y="-814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506" y="2460749"/>
            <a:ext cx="3821210" cy="2296792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7219506" y="4757541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İçme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sularında</a:t>
            </a:r>
            <a:r>
              <a:rPr lang="en-US" b="1" dirty="0">
                <a:solidFill>
                  <a:srgbClr val="C00000"/>
                </a:solidFill>
              </a:rPr>
              <a:t> PCB </a:t>
            </a:r>
            <a:r>
              <a:rPr lang="en-US" b="1" dirty="0" err="1">
                <a:solidFill>
                  <a:srgbClr val="C00000"/>
                </a:solidFill>
              </a:rPr>
              <a:t>Tespiti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9" name="Dikdörtgen Belirtme Çizgisi 8"/>
          <p:cNvSpPr/>
          <p:nvPr/>
        </p:nvSpPr>
        <p:spPr>
          <a:xfrm>
            <a:off x="8545689" y="1320800"/>
            <a:ext cx="1433689" cy="7563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BAP</a:t>
            </a:r>
            <a:endParaRPr lang="tr-TR" dirty="0"/>
          </a:p>
        </p:txBody>
      </p:sp>
      <p:sp>
        <p:nvSpPr>
          <p:cNvPr id="11" name="Dikdörtgen Belirtme Çizgisi 10"/>
          <p:cNvSpPr/>
          <p:nvPr/>
        </p:nvSpPr>
        <p:spPr>
          <a:xfrm>
            <a:off x="8545689" y="5304444"/>
            <a:ext cx="1433689" cy="7563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TÜBİTAK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132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221</Words>
  <Application>Microsoft Office PowerPoint</Application>
  <PresentationFormat>Geniş ekran</PresentationFormat>
  <Paragraphs>55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İmkanlar - İşbirlikleri </vt:lpstr>
      <vt:lpstr>İmkanlar - İşbirlikleri </vt:lpstr>
      <vt:lpstr>İmkanlar - İşbirlikleri </vt:lpstr>
      <vt:lpstr>İmkanlar - İşbirlikleri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Biyosensörler:  Biyoekonomik önemi ve gelecek perspektifi</dc:title>
  <dc:creator>Altay.Unal</dc:creator>
  <cp:lastModifiedBy>Altay.Unal</cp:lastModifiedBy>
  <cp:revision>4</cp:revision>
  <dcterms:created xsi:type="dcterms:W3CDTF">2021-12-15T17:28:50Z</dcterms:created>
  <dcterms:modified xsi:type="dcterms:W3CDTF">2021-12-15T17:33:37Z</dcterms:modified>
</cp:coreProperties>
</file>