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4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B8664-B242-4C52-A2A0-2B501870F800}" type="datetimeFigureOut">
              <a:rPr lang="tr-TR" smtClean="0"/>
              <a:pPr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9802C-68DD-44F3-8EA1-CAB82DDB80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159848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Güvenlik Sistemleri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/>
                        <a:t>Kavramsal</a:t>
                      </a:r>
                      <a:r>
                        <a:rPr lang="tr-TR" sz="1800" b="1" kern="1200" baseline="0" dirty="0" smtClean="0"/>
                        <a:t> Çerçeve ve Tarihsel </a:t>
                      </a:r>
                      <a:r>
                        <a:rPr lang="tr-TR" sz="1800" b="1" kern="1200" baseline="0" dirty="0" smtClean="0"/>
                        <a:t>Gelişim</a:t>
                      </a:r>
                      <a:endParaRPr lang="tr-TR" sz="1800" b="1" kern="12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SOSYAL GÜVENLİK SİSTEMİNİN İNŞASI</a:t>
            </a:r>
            <a:br>
              <a:rPr lang="tr-TR" sz="2800" b="1" dirty="0"/>
            </a:br>
            <a:r>
              <a:rPr lang="tr-TR" sz="2800" b="1" dirty="0"/>
              <a:t>1.1. Dünyada Sosyal Güvenlik Sistemlerinin </a:t>
            </a:r>
            <a:r>
              <a:rPr lang="tr-TR" sz="2800" b="1" dirty="0" smtClean="0"/>
              <a:t>Gelişimi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b="1" dirty="0"/>
              <a:t>Dördüncü dönem ise; </a:t>
            </a:r>
            <a:r>
              <a:rPr lang="tr-TR" dirty="0"/>
              <a:t>1975 ve sonrasında sosyal güvenlik sistemlerinin </a:t>
            </a:r>
            <a:r>
              <a:rPr lang="tr-TR" b="1" dirty="0"/>
              <a:t>krize sürecine girdiği</a:t>
            </a:r>
            <a:r>
              <a:rPr lang="tr-TR" dirty="0"/>
              <a:t>, var olan sistemlerin değişen ve gelişen toplumsal ihtiyaçlara cevap verme noktasında yetersiz kaldığı bir sürece karşılık gelmektedir.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nedenle yeniden yapılanma arayışlarının başladığı, dönüşümün gerçekleştiği ve içinde bulunduğumuz zamanı da kapsayan dönem olarak ifade edilmektedir.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/>
          <a:lstStyle/>
          <a:p>
            <a:r>
              <a:rPr lang="tr-TR" dirty="0"/>
              <a:t>Sosyal güvenlik, bireylerin yaşamları boyunca karşılaşabilecekleri riskler karşında, bireylere koruma sağlama amacına yönelik bir arayışın ürünüdür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sosyal güvenliğin varlık nedeni olan risklerin önemli bir bölümünün, sanayileşme süreciyle ortaya çıktığı ve yaygınlık kazandığı söylenebilir.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/>
          <a:lstStyle/>
          <a:p>
            <a:r>
              <a:rPr lang="tr-TR" dirty="0"/>
              <a:t>Sanayi Devrimi’nin bir ürünü olan işçi sınıfının, toplumsal bir güç oluşturması sonucunda Almanya’da </a:t>
            </a:r>
            <a:r>
              <a:rPr lang="tr-TR" b="1" dirty="0" err="1"/>
              <a:t>Bismarck</a:t>
            </a:r>
            <a:r>
              <a:rPr lang="tr-TR" dirty="0"/>
              <a:t> döneminde ilk zorunlu sosyal sigortaların kurulması,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sosyal </a:t>
            </a:r>
            <a:r>
              <a:rPr lang="tr-TR" dirty="0"/>
              <a:t>güvenlik açısından önemli bir dönüm noktası olarak kabul edilmektedir.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/>
          <a:lstStyle/>
          <a:p>
            <a:endParaRPr lang="tr-TR" dirty="0" smtClean="0"/>
          </a:p>
          <a:p>
            <a:r>
              <a:rPr lang="tr-TR" b="1" dirty="0"/>
              <a:t>Modern </a:t>
            </a:r>
            <a:r>
              <a:rPr lang="tr-TR" dirty="0"/>
              <a:t>anlamda sosyal güvenlik sistemleri ise,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1929 </a:t>
            </a:r>
            <a:r>
              <a:rPr lang="tr-TR" dirty="0"/>
              <a:t>Dünya Ekonomik Krizi ve daha ziyade II. Dünya Savaşı sonrası refah devleti anlayışının yaygınlaşmasıyla ortaya çıkmış ve gelişmiştir.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/>
              <a:t>Keynesyen</a:t>
            </a:r>
            <a:r>
              <a:rPr lang="tr-TR" dirty="0"/>
              <a:t> politikaların sonu aynı zamanda, </a:t>
            </a:r>
            <a:r>
              <a:rPr lang="tr-TR" b="1" dirty="0" err="1"/>
              <a:t>neo</a:t>
            </a:r>
            <a:r>
              <a:rPr lang="tr-TR" b="1" dirty="0"/>
              <a:t>-liberal dönem </a:t>
            </a:r>
            <a:r>
              <a:rPr lang="tr-TR" dirty="0"/>
              <a:t>olarak ifade edilen ve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en </a:t>
            </a:r>
            <a:r>
              <a:rPr lang="tr-TR" dirty="0"/>
              <a:t>genel anlamda 1970’li yılların ortalarına denk gelen yeni bir dönemin başlangıcı olarak kabul edilmektedir.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SOSYAL GÜVENLİK SİSTEMİNİN İNŞASI</a:t>
            </a:r>
            <a:br>
              <a:rPr lang="tr-TR" sz="2800" b="1" dirty="0"/>
            </a:br>
            <a:r>
              <a:rPr lang="tr-TR" sz="2800" b="1" dirty="0"/>
              <a:t>1.1. Dünyada Sosyal Güvenlik Sistemlerinin </a:t>
            </a:r>
            <a:r>
              <a:rPr lang="tr-TR" sz="2800" b="1" dirty="0" smtClean="0"/>
              <a:t>Gelişimi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Sosyal güvelik olgusunun tarihsel süreç içerisinde gelişim seyri incelendiğinde değişik aşamaların varlığından bahsetmek mümkündür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Söz konusu gelişim aşamalarını birbirinden kesin zaman dilimleri ile ayırmak mümkün olmamakla birlikte ve hatta bazı ülkelerde birden fazla dönemin aynı zaman diliminde görüldüğü bilinmekle birlikte, </a:t>
            </a:r>
            <a:r>
              <a:rPr lang="tr-TR" b="1" dirty="0"/>
              <a:t>genel olarak dört dönemden </a:t>
            </a:r>
            <a:r>
              <a:rPr lang="tr-TR" dirty="0"/>
              <a:t>bahsedildiği görülmektedir.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SOSYAL GÜVENLİK SİSTEMİNİN İNŞASI</a:t>
            </a:r>
            <a:br>
              <a:rPr lang="tr-TR" sz="2800" b="1" dirty="0"/>
            </a:br>
            <a:r>
              <a:rPr lang="tr-TR" sz="2800" b="1" dirty="0"/>
              <a:t>1.1. Dünyada Sosyal Güvenlik Sistemlerinin </a:t>
            </a:r>
            <a:r>
              <a:rPr lang="tr-TR" sz="2800" b="1" dirty="0" smtClean="0"/>
              <a:t>Gelişimi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/>
              <a:t>Söz konusu dönemler şunlardır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b="1" dirty="0"/>
              <a:t>İlk dönem</a:t>
            </a:r>
            <a:r>
              <a:rPr lang="tr-TR" dirty="0"/>
              <a:t>; genel olarak 1850-1880 yılları arasını kapsamaktadır ve Sanayi Devrimi’nin beraberinde getirdiği ağır koşulların olumsuz sonuçlarını ortadan kaldırmak amacıyla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gönüllü </a:t>
            </a:r>
            <a:r>
              <a:rPr lang="tr-TR" dirty="0"/>
              <a:t>kuruluşların, dayanışma kurumlarının ve sendikaların sosyal dayanışmasına dayalı, işverenin bireysel sorumlu olduğu ve devletin de gelir transferi ile yoksullara yardım sağladığı </a:t>
            </a:r>
            <a:r>
              <a:rPr lang="tr-TR" b="1" dirty="0" err="1"/>
              <a:t>paternalist</a:t>
            </a:r>
            <a:r>
              <a:rPr lang="tr-TR" b="1" dirty="0"/>
              <a:t> dönem </a:t>
            </a:r>
            <a:r>
              <a:rPr lang="tr-TR" dirty="0"/>
              <a:t>olarak adlandırılmaktadır.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SOSYAL GÜVENLİK SİSTEMİNİN İNŞASI</a:t>
            </a:r>
            <a:br>
              <a:rPr lang="tr-TR" sz="2800" b="1" dirty="0"/>
            </a:br>
            <a:r>
              <a:rPr lang="tr-TR" sz="2800" b="1" dirty="0"/>
              <a:t>1.1. Dünyada Sosyal Güvenlik Sistemlerinin </a:t>
            </a:r>
            <a:r>
              <a:rPr lang="tr-TR" sz="2800" b="1" dirty="0" smtClean="0"/>
              <a:t>Gelişimi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/>
              <a:t>İkinci dönem; </a:t>
            </a:r>
            <a:r>
              <a:rPr lang="tr-TR" dirty="0"/>
              <a:t>1880 ve 1945 yılları arasında finansmana katkı ve zorunluluk ilkesi çerçevesinde çalışanlara bir takım garantilerin sağlandığı </a:t>
            </a:r>
            <a:r>
              <a:rPr lang="tr-TR" b="1" dirty="0"/>
              <a:t>sosyal sigorta dönemi </a:t>
            </a:r>
            <a:r>
              <a:rPr lang="tr-TR" dirty="0"/>
              <a:t>olarak genellenmektedir.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SOSYAL GÜVENLİK SİSTEMİNİN İNŞASI</a:t>
            </a:r>
            <a:br>
              <a:rPr lang="tr-TR" sz="2800" b="1" dirty="0"/>
            </a:br>
            <a:r>
              <a:rPr lang="tr-TR" sz="2800" b="1" dirty="0"/>
              <a:t>1.1. Dünyada Sosyal Güvenlik Sistemlerinin </a:t>
            </a:r>
            <a:r>
              <a:rPr lang="tr-TR" sz="2800" b="1" dirty="0" smtClean="0"/>
              <a:t>Gelişimi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32859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/>
              <a:t>Üçüncü dönem</a:t>
            </a:r>
            <a:r>
              <a:rPr lang="tr-TR" dirty="0"/>
              <a:t>; 1945 ve 1974 yılları arasında özellikle kamu tarafından gerçekleştirilen harcamalarla,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devletin </a:t>
            </a:r>
            <a:r>
              <a:rPr lang="tr-TR" dirty="0"/>
              <a:t>sosyal güvenlik sisteminin gelir devamlılığını sağlama ve yaşam standardını yükseltme sorumluluğunu üstlendiği ve genellik prensiplerinin hakim olduğu </a:t>
            </a:r>
            <a:r>
              <a:rPr lang="tr-TR" b="1" dirty="0"/>
              <a:t>refah dönemi </a:t>
            </a:r>
            <a:r>
              <a:rPr lang="tr-TR" dirty="0"/>
              <a:t>olarak adlandırılmaktadır.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412</Words>
  <Application>Microsoft Office PowerPoint</Application>
  <PresentationFormat>Ekran Gösterisi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T.C. ANKARA ÜNİVERSİTESİ   AYAŞ MESLEK YÜKSEK OKULU</vt:lpstr>
      <vt:lpstr>Giriş</vt:lpstr>
      <vt:lpstr>Giriş</vt:lpstr>
      <vt:lpstr>Giriş</vt:lpstr>
      <vt:lpstr>Giriş</vt:lpstr>
      <vt:lpstr>SOSYAL GÜVENLİK SİSTEMİNİN İNŞASI 1.1. Dünyada Sosyal Güvenlik Sistemlerinin Gelişimi</vt:lpstr>
      <vt:lpstr>SOSYAL GÜVENLİK SİSTEMİNİN İNŞASI 1.1. Dünyada Sosyal Güvenlik Sistemlerinin Gelişimi</vt:lpstr>
      <vt:lpstr>SOSYAL GÜVENLİK SİSTEMİNİN İNŞASI 1.1. Dünyada Sosyal Güvenlik Sistemlerinin Gelişimi</vt:lpstr>
      <vt:lpstr>SOSYAL GÜVENLİK SİSTEMİNİN İNŞASI 1.1. Dünyada Sosyal Güvenlik Sistemlerinin Gelişimi</vt:lpstr>
      <vt:lpstr>SOSYAL GÜVENLİK SİSTEMİNİN İNŞASI 1.1. Dünyada Sosyal Güvenlik Sistemlerinin Gelişimi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8</cp:revision>
  <dcterms:created xsi:type="dcterms:W3CDTF">2019-02-18T21:51:01Z</dcterms:created>
  <dcterms:modified xsi:type="dcterms:W3CDTF">2020-01-16T08:25:10Z</dcterms:modified>
</cp:coreProperties>
</file>