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88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00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52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25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43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030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34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293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44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607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69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77749-9148-4789-80E3-361C3982DB7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A497F-E59C-4803-8759-24862046A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64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Hz. Muhammed’in Hayatı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5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 peygamber Hz. Muhammed, önceki peygamberler gibi bir insan ve kavminden birisidir; onlar ı n arasında doğdu ve büyüdü, peygamberlikten önceki hayatını onların arasında geçirdi. </a:t>
            </a:r>
          </a:p>
        </p:txBody>
      </p:sp>
    </p:spTree>
    <p:extLst>
      <p:ext uri="{BB962C8B-B14F-4D97-AF65-F5344CB8AC3E}">
        <p14:creationId xmlns:p14="http://schemas.microsoft.com/office/powerpoint/2010/main" val="3679563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. Kavmi onu, o da kavmini çok iyi tanıyordu, birbirlerine asla yabancı değillerdi. O, hayat ı n ı n her safhasında güzel ahlak üzereydi, her yönden örnek bir insandı</a:t>
            </a:r>
          </a:p>
        </p:txBody>
      </p:sp>
    </p:spTree>
    <p:extLst>
      <p:ext uri="{BB962C8B-B14F-4D97-AF65-F5344CB8AC3E}">
        <p14:creationId xmlns:p14="http://schemas.microsoft.com/office/powerpoint/2010/main" val="401833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kavminden "</a:t>
            </a:r>
            <a:r>
              <a:rPr lang="tr-TR" dirty="0" err="1"/>
              <a:t>Muhammedu'l</a:t>
            </a:r>
            <a:r>
              <a:rPr lang="tr-TR" dirty="0"/>
              <a:t>-Emin" lakabını almıştı ; 35 yaşlarındayken </a:t>
            </a:r>
            <a:r>
              <a:rPr lang="tr-TR" dirty="0" err="1"/>
              <a:t>Haceru'l-Esved'in</a:t>
            </a:r>
            <a:r>
              <a:rPr lang="tr-TR" dirty="0"/>
              <a:t> </a:t>
            </a:r>
            <a:r>
              <a:rPr lang="tr-TR" dirty="0" err="1"/>
              <a:t>Ka'be'deki</a:t>
            </a:r>
            <a:r>
              <a:rPr lang="tr-TR" dirty="0"/>
              <a:t> yerine konması gibi çok önemli bir konuda hakemlik yapmıştır .</a:t>
            </a:r>
          </a:p>
        </p:txBody>
      </p:sp>
    </p:spTree>
    <p:extLst>
      <p:ext uri="{BB962C8B-B14F-4D97-AF65-F5344CB8AC3E}">
        <p14:creationId xmlns:p14="http://schemas.microsoft.com/office/powerpoint/2010/main" val="161124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hz muhammed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072481"/>
            <a:ext cx="59055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821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662" y="2572544"/>
            <a:ext cx="54006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87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hz muhammed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475" y="2596356"/>
            <a:ext cx="3829050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921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</Words>
  <Application>Microsoft Office PowerPoint</Application>
  <PresentationFormat>Geniş ekran</PresentationFormat>
  <Paragraphs>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Hz. Muhammed’in Hayatı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Hz. Muhammed’in Hayatı </dc:title>
  <dc:creator>Mert</dc:creator>
  <cp:lastModifiedBy>Mert</cp:lastModifiedBy>
  <cp:revision>1</cp:revision>
  <dcterms:created xsi:type="dcterms:W3CDTF">2018-01-19T12:25:51Z</dcterms:created>
  <dcterms:modified xsi:type="dcterms:W3CDTF">2018-01-19T12:27:26Z</dcterms:modified>
</cp:coreProperties>
</file>