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60" r:id="rId3"/>
    <p:sldId id="261" r:id="rId4"/>
    <p:sldId id="259" r:id="rId5"/>
    <p:sldId id="257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15"/>
  </p:normalViewPr>
  <p:slideViewPr>
    <p:cSldViewPr snapToGrid="0" snapToObjects="1">
      <p:cViewPr varScale="1">
        <p:scale>
          <a:sx n="95" d="100"/>
          <a:sy n="95" d="100"/>
        </p:scale>
        <p:origin x="200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5821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74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3817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077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0884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241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222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57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571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1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631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1B9FC-C276-5F42-9137-1AEE4A1AF65F}" type="datetimeFigureOut">
              <a:rPr lang="tr-TR" smtClean="0"/>
              <a:t>29.10.2018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03211-6760-3944-80DB-61C7639F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9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500" dirty="0" smtClean="0"/>
              <a:t>BİRİNCİ DÜNYA SAVAŞI</a:t>
            </a:r>
          </a:p>
          <a:p>
            <a:pPr marL="0" marR="0" lvl="8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sz="4500" dirty="0" smtClean="0"/>
              <a:t>1914-1918</a:t>
            </a:r>
            <a:endParaRPr lang="tr-TR" sz="4500" dirty="0"/>
          </a:p>
        </p:txBody>
      </p:sp>
    </p:spTree>
    <p:extLst>
      <p:ext uri="{BB962C8B-B14F-4D97-AF65-F5344CB8AC3E}">
        <p14:creationId xmlns:p14="http://schemas.microsoft.com/office/powerpoint/2010/main" val="1769221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BİRİNCİ DÜNYA SAVAŞI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İTİLAF DEVLETLERİ			İTTİFAK DEVLETLERİ</a:t>
            </a:r>
          </a:p>
          <a:p>
            <a:r>
              <a:rPr lang="tr-TR" dirty="0" smtClean="0"/>
              <a:t>İNGİLTERE					ALMANYA</a:t>
            </a:r>
          </a:p>
          <a:p>
            <a:r>
              <a:rPr lang="tr-TR" dirty="0" smtClean="0"/>
              <a:t>FRANSA					AVUSTURYA MACARİSTAN	</a:t>
            </a:r>
          </a:p>
          <a:p>
            <a:r>
              <a:rPr lang="tr-TR" b="1" dirty="0" smtClean="0">
                <a:solidFill>
                  <a:srgbClr val="7030A0"/>
                </a:solidFill>
              </a:rPr>
              <a:t>RUSYA	</a:t>
            </a:r>
            <a:r>
              <a:rPr lang="tr-TR" dirty="0" smtClean="0"/>
              <a:t>				BULGARİSTAN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__ABD</a:t>
            </a:r>
            <a:r>
              <a:rPr lang="tr-TR" dirty="0" smtClean="0"/>
              <a:t>					</a:t>
            </a:r>
            <a:r>
              <a:rPr lang="tr-TR" dirty="0" smtClean="0">
                <a:solidFill>
                  <a:srgbClr val="FF0000"/>
                </a:solidFill>
              </a:rPr>
              <a:t>OSMANLI DEV.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__YUNANİSTAN</a:t>
            </a:r>
          </a:p>
        </p:txBody>
      </p:sp>
    </p:spTree>
    <p:extLst>
      <p:ext uri="{BB962C8B-B14F-4D97-AF65-F5344CB8AC3E}">
        <p14:creationId xmlns:p14="http://schemas.microsoft.com/office/powerpoint/2010/main" val="204805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1914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200" dirty="0" smtClean="0"/>
          </a:p>
          <a:p>
            <a:r>
              <a:rPr lang="tr-TR" sz="3200" dirty="0" smtClean="0"/>
              <a:t>CİHAD-I EKBER</a:t>
            </a:r>
          </a:p>
          <a:p>
            <a:r>
              <a:rPr lang="tr-TR" sz="3200" dirty="0" smtClean="0"/>
              <a:t>SARIKAMIŞ</a:t>
            </a:r>
          </a:p>
          <a:p>
            <a:r>
              <a:rPr lang="tr-TR" sz="3200" dirty="0" smtClean="0"/>
              <a:t>BASRA HAREKATI (İNGİLTERE)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2661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1915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ÇANAKKALE CEPHESİ</a:t>
            </a:r>
          </a:p>
          <a:p>
            <a:r>
              <a:rPr lang="tr-TR" sz="3200" dirty="0" smtClean="0"/>
              <a:t>SEVK VE İSKAN KANUNU</a:t>
            </a:r>
          </a:p>
          <a:p>
            <a:r>
              <a:rPr lang="tr-TR" sz="3200" dirty="0" smtClean="0"/>
              <a:t>GİZLİ ANTLAŞMALAR</a:t>
            </a:r>
          </a:p>
          <a:p>
            <a:pPr lvl="1"/>
            <a:r>
              <a:rPr lang="tr-TR" sz="3200" dirty="0" smtClean="0"/>
              <a:t>İSTANBUL ANT</a:t>
            </a:r>
          </a:p>
          <a:p>
            <a:pPr lvl="1"/>
            <a:r>
              <a:rPr lang="tr-TR" sz="3200" dirty="0" smtClean="0"/>
              <a:t>LONDRA ANTLAŞMAS</a:t>
            </a:r>
            <a:r>
              <a:rPr lang="tr-TR" dirty="0" smtClean="0"/>
              <a:t>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897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1916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KAFKAS CEPHESİ</a:t>
            </a:r>
          </a:p>
          <a:p>
            <a:r>
              <a:rPr lang="tr-TR" dirty="0" smtClean="0"/>
              <a:t>IRAK CEPHESİ (KUTÜLAMARE)</a:t>
            </a:r>
          </a:p>
          <a:p>
            <a:r>
              <a:rPr lang="tr-TR" dirty="0" smtClean="0"/>
              <a:t>KANAL HAREKATI (OSMANLI)</a:t>
            </a:r>
          </a:p>
          <a:p>
            <a:r>
              <a:rPr lang="tr-TR" dirty="0" smtClean="0"/>
              <a:t>GİZLİ ANTLAŞMALAR</a:t>
            </a:r>
          </a:p>
          <a:p>
            <a:pPr lvl="1"/>
            <a:r>
              <a:rPr lang="tr-TR" dirty="0" smtClean="0"/>
              <a:t>SYKES-PİCOT</a:t>
            </a:r>
          </a:p>
          <a:p>
            <a:pPr lvl="1"/>
            <a:r>
              <a:rPr lang="tr-TR" dirty="0" smtClean="0"/>
              <a:t>FR: SURİYE, LÜBNAN, KİLİKYA, MUSUL</a:t>
            </a:r>
          </a:p>
          <a:p>
            <a:pPr lvl="1"/>
            <a:r>
              <a:rPr lang="tr-TR" dirty="0" smtClean="0"/>
              <a:t>İNG: ÜRDÜN, IRAK, KUZEY FİLİSTİN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52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1917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3200" dirty="0" smtClean="0"/>
              <a:t>BOLŞEVİK DEVRİMİ RUSYA SAVAŞTAN ÇIKIYOR</a:t>
            </a:r>
          </a:p>
          <a:p>
            <a:r>
              <a:rPr lang="tr-TR" sz="3200" dirty="0" smtClean="0"/>
              <a:t>YUNANİSTAN SAVAŞA GİRİYOR</a:t>
            </a:r>
          </a:p>
          <a:p>
            <a:r>
              <a:rPr lang="tr-TR" sz="3200" dirty="0" smtClean="0"/>
              <a:t>ABD SAVAŞA GİRİYOR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7524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1918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sz="3500" dirty="0" smtClean="0"/>
              <a:t>WİLSON PRENSİPLERİ</a:t>
            </a:r>
          </a:p>
          <a:p>
            <a:r>
              <a:rPr lang="tr-TR" sz="3500" dirty="0" smtClean="0"/>
              <a:t>MÜTAREKELER</a:t>
            </a:r>
          </a:p>
          <a:p>
            <a:pPr lvl="1"/>
            <a:r>
              <a:rPr lang="tr-TR" sz="3500" dirty="0" smtClean="0"/>
              <a:t>MONDROS 30 EKİM 1918</a:t>
            </a:r>
            <a:endParaRPr lang="tr-TR" sz="3500" dirty="0"/>
          </a:p>
        </p:txBody>
      </p:sp>
    </p:spTree>
    <p:extLst>
      <p:ext uri="{BB962C8B-B14F-4D97-AF65-F5344CB8AC3E}">
        <p14:creationId xmlns:p14="http://schemas.microsoft.com/office/powerpoint/2010/main" val="484873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84</Words>
  <Application>Microsoft Macintosh PowerPoint</Application>
  <PresentationFormat>Geniş Ekran</PresentationFormat>
  <Paragraphs>40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Teması</vt:lpstr>
      <vt:lpstr>PowerPoint Sunusu</vt:lpstr>
      <vt:lpstr>BİRİNCİ DÜNYA SAVAŞI</vt:lpstr>
      <vt:lpstr>1914</vt:lpstr>
      <vt:lpstr>1915</vt:lpstr>
      <vt:lpstr>1916</vt:lpstr>
      <vt:lpstr>1917</vt:lpstr>
      <vt:lpstr>1918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Çağla Tağmat</dc:creator>
  <cp:lastModifiedBy>Çağla Tağmat</cp:lastModifiedBy>
  <cp:revision>2</cp:revision>
  <dcterms:created xsi:type="dcterms:W3CDTF">2018-10-29T18:59:48Z</dcterms:created>
  <dcterms:modified xsi:type="dcterms:W3CDTF">2018-10-29T19:12:32Z</dcterms:modified>
</cp:coreProperties>
</file>