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806"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p:cNvSpPr>
            <a:spLocks noGrp="1"/>
          </p:cNvSpPr>
          <p:nvPr>
            <p:ph type="ctrTitle"/>
          </p:nvPr>
        </p:nvSpPr>
        <p:spPr>
          <a:xfrm>
            <a:off x="572085" y="3337560"/>
            <a:ext cx="8640064"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77400" y="1544812"/>
            <a:ext cx="8640064"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Başlık"/>
          <p:cNvSpPr>
            <a:spLocks noGrp="1"/>
          </p:cNvSpPr>
          <p:nvPr>
            <p:ph type="title"/>
          </p:nvPr>
        </p:nvSpPr>
        <p:spPr>
          <a:xfrm>
            <a:off x="914400" y="3583838"/>
            <a:ext cx="88392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2485800"/>
            <a:ext cx="88392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9956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68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5486400"/>
            <a:ext cx="5386917"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5486400"/>
            <a:ext cx="5389033"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1516912"/>
            <a:ext cx="5386917"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1516912"/>
            <a:ext cx="53890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320"/>
            <a:ext cx="9960864" cy="1143000"/>
          </a:xfrm>
        </p:spPr>
        <p:txBody>
          <a:bodyPr anchor="ctr"/>
          <a:lstStyle>
            <a:lvl1pPr algn="l">
              <a:defRPr sz="4600"/>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8" name="7 Slayt Numarası Yer Tutucusu"/>
          <p:cNvSpPr>
            <a:spLocks noGrp="1"/>
          </p:cNvSpPr>
          <p:nvPr>
            <p:ph type="sldNum" sz="quarter" idx="11"/>
          </p:nvPr>
        </p:nvSpPr>
        <p:spPr/>
        <p:txBody>
          <a:bodyPr/>
          <a:lstStyle/>
          <a:p>
            <a:fld id="{B3A4306B-26ED-4BC0-9777-5147502CD613}" type="slidenum">
              <a:rPr lang="tr-TR" smtClean="0"/>
              <a:pPr/>
              <a:t>‹#›</a:t>
            </a:fld>
            <a:endParaRPr lang="tr-TR"/>
          </a:p>
        </p:txBody>
      </p:sp>
      <p:sp>
        <p:nvSpPr>
          <p:cNvPr id="9" name="8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1185528"/>
            <a:ext cx="42672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09600" y="214424"/>
            <a:ext cx="36576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609600" y="1981200"/>
            <a:ext cx="94488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EE0CBC0-76B1-4CCF-B3DC-E52FA3C41764}" type="datetimeFigureOut">
              <a:rPr lang="tr-TR" smtClean="0"/>
              <a:pPr/>
              <a:t>05.02.2020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875264" y="6422065"/>
            <a:ext cx="1016000" cy="365125"/>
          </a:xfrm>
        </p:spPr>
        <p:txBody>
          <a:bodyPr/>
          <a:lstStyle/>
          <a:p>
            <a:fld id="{B3A4306B-26ED-4BC0-9777-5147502CD61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7408976" y="1705709"/>
            <a:ext cx="4071824"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420837" y="1019907"/>
            <a:ext cx="54864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7408979" y="2998765"/>
            <a:ext cx="4071821"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09600" y="6422065"/>
            <a:ext cx="2844800" cy="365125"/>
          </a:xfrm>
        </p:spPr>
        <p:txBody>
          <a:bodyPr/>
          <a:lstStyle/>
          <a:p>
            <a:fld id="{5EE0CBC0-76B1-4CCF-B3DC-E52FA3C41764}" type="datetimeFigureOut">
              <a:rPr lang="tr-TR" smtClean="0"/>
              <a:pPr/>
              <a:t>05.02.2020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3A4306B-26ED-4BC0-9777-5147502CD61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Serbest Form"/>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Serbest Form"/>
          <p:cNvSpPr>
            <a:spLocks/>
          </p:cNvSpPr>
          <p:nvPr/>
        </p:nvSpPr>
        <p:spPr bwMode="auto">
          <a:xfrm>
            <a:off x="9753600" y="0"/>
            <a:ext cx="24384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Yer Tutucusu"/>
          <p:cNvSpPr>
            <a:spLocks noGrp="1"/>
          </p:cNvSpPr>
          <p:nvPr>
            <p:ph type="title"/>
          </p:nvPr>
        </p:nvSpPr>
        <p:spPr>
          <a:xfrm>
            <a:off x="609600" y="274638"/>
            <a:ext cx="99568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600201"/>
            <a:ext cx="995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422065"/>
            <a:ext cx="28448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EE0CBC0-76B1-4CCF-B3DC-E52FA3C41764}" type="datetimeFigureOut">
              <a:rPr lang="tr-TR" smtClean="0"/>
              <a:pPr/>
              <a:t>05.02.2020</a:t>
            </a:fld>
            <a:endParaRPr lang="tr-TR"/>
          </a:p>
        </p:txBody>
      </p:sp>
      <p:sp>
        <p:nvSpPr>
          <p:cNvPr id="22" name="21 Altbilgi Yer Tutucusu"/>
          <p:cNvSpPr>
            <a:spLocks noGrp="1"/>
          </p:cNvSpPr>
          <p:nvPr>
            <p:ph type="ftr" sz="quarter" idx="3"/>
          </p:nvPr>
        </p:nvSpPr>
        <p:spPr>
          <a:xfrm>
            <a:off x="4165600" y="6422065"/>
            <a:ext cx="38608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17 Slayt Numarası Yer Tutucusu"/>
          <p:cNvSpPr>
            <a:spLocks noGrp="1"/>
          </p:cNvSpPr>
          <p:nvPr>
            <p:ph type="sldNum" sz="quarter" idx="4"/>
          </p:nvPr>
        </p:nvSpPr>
        <p:spPr>
          <a:xfrm>
            <a:off x="10871200" y="6422065"/>
            <a:ext cx="1016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3A4306B-26ED-4BC0-9777-5147502CD613}"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pturkiye.com/swot-analizi.html"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4949" y="1342962"/>
            <a:ext cx="10668000" cy="2387600"/>
          </a:xfrm>
        </p:spPr>
        <p:txBody>
          <a:bodyPr>
            <a:normAutofit/>
          </a:bodyPr>
          <a:lstStyle/>
          <a:p>
            <a:r>
              <a:rPr lang="tr-TR" sz="3600" dirty="0" smtClean="0"/>
              <a:t>ZTO440 PROJE HAZIRLAMA VE DEĞERLENDİRME</a:t>
            </a:r>
            <a:endParaRPr lang="tr-TR" sz="3600" dirty="0"/>
          </a:p>
        </p:txBody>
      </p:sp>
      <p:sp>
        <p:nvSpPr>
          <p:cNvPr id="3" name="Alt Başlık 2"/>
          <p:cNvSpPr>
            <a:spLocks noGrp="1"/>
          </p:cNvSpPr>
          <p:nvPr>
            <p:ph type="subTitle" idx="1"/>
          </p:nvPr>
        </p:nvSpPr>
        <p:spPr>
          <a:xfrm>
            <a:off x="542440" y="3451104"/>
            <a:ext cx="11220773" cy="1752600"/>
          </a:xfrm>
        </p:spPr>
        <p:txBody>
          <a:bodyPr>
            <a:normAutofit fontScale="92500" lnSpcReduction="20000"/>
          </a:bodyPr>
          <a:lstStyle/>
          <a:p>
            <a:pPr algn="ctr"/>
            <a:r>
              <a:rPr lang="tr-TR" sz="3000" dirty="0" smtClean="0"/>
              <a:t>Dr. </a:t>
            </a:r>
            <a:r>
              <a:rPr lang="tr-TR" sz="3000" dirty="0" err="1" smtClean="0"/>
              <a:t>Öğr</a:t>
            </a:r>
            <a:r>
              <a:rPr lang="tr-TR" sz="3000" dirty="0" smtClean="0"/>
              <a:t>. Üyesi SELEN DEVİREN SAYGIN</a:t>
            </a:r>
          </a:p>
          <a:p>
            <a:pPr algn="ctr"/>
            <a:r>
              <a:rPr lang="tr-TR" sz="3000" dirty="0" smtClean="0"/>
              <a:t>Ankara Üniversitesi</a:t>
            </a:r>
          </a:p>
          <a:p>
            <a:pPr algn="ctr"/>
            <a:r>
              <a:rPr lang="tr-TR" sz="3000" dirty="0" smtClean="0"/>
              <a:t> Ziraat Fakültesi</a:t>
            </a:r>
          </a:p>
          <a:p>
            <a:pPr algn="ctr"/>
            <a:r>
              <a:rPr lang="tr-TR" sz="3000" dirty="0" smtClean="0"/>
              <a:t> Toprak Bilimi ve Bitki Besleme Bölümü</a:t>
            </a:r>
          </a:p>
          <a:p>
            <a:pPr algn="ctr"/>
            <a:endParaRPr lang="tr-TR" sz="3000" dirty="0" smtClean="0"/>
          </a:p>
          <a:p>
            <a:pPr algn="ctr"/>
            <a:endParaRPr lang="tr-TR" sz="3000" dirty="0"/>
          </a:p>
        </p:txBody>
      </p:sp>
      <p:sp>
        <p:nvSpPr>
          <p:cNvPr id="4" name="3 Dikdörtgen"/>
          <p:cNvSpPr/>
          <p:nvPr/>
        </p:nvSpPr>
        <p:spPr>
          <a:xfrm>
            <a:off x="3202984" y="5275597"/>
            <a:ext cx="6096000" cy="830997"/>
          </a:xfrm>
          <a:prstGeom prst="rect">
            <a:avLst/>
          </a:prstGeom>
        </p:spPr>
        <p:txBody>
          <a:bodyPr>
            <a:spAutoFit/>
          </a:bodyPr>
          <a:lstStyle/>
          <a:p>
            <a:pPr algn="ctr"/>
            <a:r>
              <a:rPr lang="tr-TR" sz="2400" dirty="0" smtClean="0"/>
              <a:t>Ankara</a:t>
            </a:r>
          </a:p>
          <a:p>
            <a:pPr algn="ctr"/>
            <a:r>
              <a:rPr lang="tr-TR" sz="2400" dirty="0" smtClean="0"/>
              <a:t>2020</a:t>
            </a:r>
            <a:endParaRPr lang="tr-TR" sz="2400" dirty="0"/>
          </a:p>
        </p:txBody>
      </p:sp>
    </p:spTree>
    <p:extLst>
      <p:ext uri="{BB962C8B-B14F-4D97-AF65-F5344CB8AC3E}">
        <p14:creationId xmlns="" xmlns:p14="http://schemas.microsoft.com/office/powerpoint/2010/main" val="3195606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HAFTALIK DERS AKIŞI</a:t>
            </a:r>
            <a:endParaRPr lang="tr-TR" dirty="0"/>
          </a:p>
        </p:txBody>
      </p:sp>
      <p:sp>
        <p:nvSpPr>
          <p:cNvPr id="5" name="İçerik Yer Tutucusu 2"/>
          <p:cNvSpPr txBox="1">
            <a:spLocks/>
          </p:cNvSpPr>
          <p:nvPr/>
        </p:nvSpPr>
        <p:spPr>
          <a:xfrm>
            <a:off x="762000" y="1752601"/>
            <a:ext cx="10629254" cy="4803182"/>
          </a:xfrm>
          <a:prstGeom prst="rect">
            <a:avLst/>
          </a:prstGeom>
        </p:spPr>
        <p:txBody>
          <a:bodyPr vert="horz">
            <a:normAutofit fontScale="62500" lnSpcReduction="20000"/>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1. Proje hazırlamaya giriş, temel yönetim ilkeleri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2. Sorun analizi, problem temelli yaklaşımın benimsenmesi</a:t>
            </a:r>
          </a:p>
          <a:p>
            <a:pPr marL="420624" lvl="0" indent="-384048">
              <a:spcBef>
                <a:spcPct val="20000"/>
              </a:spcBef>
              <a:buClr>
                <a:schemeClr val="accent1"/>
              </a:buClr>
              <a:buSzPct val="80000"/>
              <a:buFont typeface="Wingdings 2"/>
              <a:buChar char=""/>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3. Hedef analizi, uygun yöntem seçimi </a:t>
            </a:r>
            <a:r>
              <a:rPr lang="tr-TR" sz="3000" dirty="0" smtClean="0"/>
              <a:t>(Strateji analizi)</a:t>
            </a:r>
            <a:endParaRPr kumimoji="0" lang="tr-TR" sz="30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4</a:t>
            </a:r>
            <a:r>
              <a:rPr kumimoji="0" lang="tr-TR" sz="3000" i="0" u="none" strike="noStrike" kern="1200" cap="none" spc="0" normalizeH="0" baseline="0" noProof="0" dirty="0" smtClean="0">
                <a:ln>
                  <a:noFill/>
                </a:ln>
                <a:solidFill>
                  <a:schemeClr val="tx1"/>
                </a:solidFill>
                <a:effectLst/>
                <a:uLnTx/>
                <a:uFillTx/>
                <a:latin typeface="+mn-lt"/>
                <a:ea typeface="+mn-ea"/>
                <a:cs typeface="+mn-cs"/>
              </a:rPr>
              <a:t>. Paydaş analizi, proje ekibinin yetkinlikleri ve görev dağılımları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5. Maliyet analizi, yapılabilirlik</a:t>
            </a:r>
            <a:endParaRPr kumimoji="0" lang="tr-TR" sz="3000" b="1"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1" i="0" u="none" strike="noStrike" kern="1200" cap="none" spc="0" normalizeH="0" baseline="0" noProof="0" dirty="0" smtClean="0">
                <a:ln>
                  <a:noFill/>
                </a:ln>
                <a:solidFill>
                  <a:schemeClr val="tx1"/>
                </a:solidFill>
                <a:effectLst/>
                <a:uLnTx/>
                <a:uFillTx/>
                <a:latin typeface="+mn-lt"/>
                <a:ea typeface="+mn-ea"/>
                <a:cs typeface="+mn-cs"/>
              </a:rPr>
              <a:t>6. </a:t>
            </a:r>
            <a:r>
              <a:rPr kumimoji="0" lang="tr-TR" sz="3000" i="0" u="none" strike="noStrike" kern="1200" cap="none" spc="0" normalizeH="0" baseline="0" noProof="0" dirty="0" smtClean="0">
                <a:ln>
                  <a:noFill/>
                </a:ln>
                <a:solidFill>
                  <a:schemeClr val="tx1"/>
                </a:solidFill>
                <a:effectLst/>
                <a:uLnTx/>
                <a:uFillTx/>
                <a:latin typeface="+mn-lt"/>
                <a:ea typeface="+mn-ea"/>
                <a:cs typeface="+mn-cs"/>
              </a:rPr>
              <a:t>Mantıksal çerçevenin oluşturulması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7. Ara sınav</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8</a:t>
            </a:r>
            <a:r>
              <a:rPr kumimoji="0" lang="tr-TR" sz="3000" i="0" u="none" strike="noStrike" kern="1200" cap="none" spc="0" normalizeH="0" baseline="0" noProof="0" dirty="0" smtClean="0">
                <a:ln>
                  <a:noFill/>
                </a:ln>
                <a:solidFill>
                  <a:schemeClr val="tx1"/>
                </a:solidFill>
                <a:effectLst/>
                <a:uLnTx/>
                <a:uFillTx/>
                <a:latin typeface="+mn-lt"/>
                <a:ea typeface="+mn-ea"/>
                <a:cs typeface="+mn-cs"/>
              </a:rPr>
              <a:t>. Örnek proje taslakları ile projelendirme (Örnek tema: İklim değişikliği ile mücadele)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i="0" u="none" strike="noStrike" kern="1200" cap="none" spc="0" normalizeH="0" baseline="0" noProof="0" dirty="0" smtClean="0">
                <a:ln>
                  <a:noFill/>
                </a:ln>
                <a:solidFill>
                  <a:schemeClr val="tx1"/>
                </a:solidFill>
                <a:effectLst/>
                <a:uLnTx/>
                <a:uFillTx/>
                <a:latin typeface="+mn-lt"/>
                <a:ea typeface="+mn-ea"/>
                <a:cs typeface="+mn-cs"/>
              </a:rPr>
              <a:t>9. GZTF analizi ile örnek proje değerlendirme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10. Örnek proje taslakları ile projelendirme (Örnek tema: Sürdürülebilir tarım sistemlerinin yaygınlaştırılması)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1" i="0" u="none" strike="noStrike" kern="1200" cap="none" spc="0" normalizeH="0" baseline="0" noProof="0" dirty="0" smtClean="0">
                <a:ln>
                  <a:noFill/>
                </a:ln>
                <a:solidFill>
                  <a:schemeClr val="tx1"/>
                </a:solidFill>
                <a:effectLst/>
                <a:uLnTx/>
                <a:uFillTx/>
                <a:latin typeface="+mn-lt"/>
                <a:ea typeface="+mn-ea"/>
                <a:cs typeface="+mn-cs"/>
              </a:rPr>
              <a:t>11. GZTF analizi ile örnek proje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12. Örnek proje taslakları ile projelendirme (Örnek tema: Doğal kaynakların korunması)</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13. GZTF analizi ile örnek proje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tr-TR" sz="3000" b="0" i="0" u="none" strike="noStrike" kern="1200" cap="none" spc="0" normalizeH="0" baseline="0" noProof="0" dirty="0" smtClean="0">
                <a:ln>
                  <a:noFill/>
                </a:ln>
                <a:solidFill>
                  <a:schemeClr val="tx1"/>
                </a:solidFill>
                <a:effectLst/>
                <a:uLnTx/>
                <a:uFillTx/>
                <a:latin typeface="+mn-lt"/>
                <a:ea typeface="+mn-ea"/>
                <a:cs typeface="+mn-cs"/>
              </a:rPr>
              <a:t>14. Genel değerlendirme</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tr-TR" sz="3000" b="0" i="0"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endParaRPr kumimoji="0" lang="tr-TR" sz="30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3455582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GZTF (SWOT) Analizi</a:t>
            </a:r>
            <a:endParaRPr lang="tr-TR" dirty="0"/>
          </a:p>
        </p:txBody>
      </p:sp>
      <p:sp>
        <p:nvSpPr>
          <p:cNvPr id="3" name="2 İçerik Yer Tutucusu"/>
          <p:cNvSpPr>
            <a:spLocks noGrp="1"/>
          </p:cNvSpPr>
          <p:nvPr>
            <p:ph idx="1"/>
          </p:nvPr>
        </p:nvSpPr>
        <p:spPr/>
        <p:txBody>
          <a:bodyPr/>
          <a:lstStyle/>
          <a:p>
            <a:r>
              <a:rPr lang="tr-TR" dirty="0" smtClean="0"/>
              <a:t>SWOT Analizi, bir projede paydaşların ve proje ekibinin, uygulanacak yöntem ve tekniklerin, sürecin, veya durumun güçlü ve zayıf yönlerini belirlemek, iç ve dış çevreden kaynaklanan fırsat ve tehditleri saptamak için kullanılan stratejik bir tekniktir.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zft analizi ile ilgili görsel sonucu&quot;"/>
          <p:cNvPicPr>
            <a:picLocks noChangeAspect="1" noChangeArrowheads="1"/>
          </p:cNvPicPr>
          <p:nvPr/>
        </p:nvPicPr>
        <p:blipFill>
          <a:blip r:embed="rId2" cstate="print"/>
          <a:srcRect/>
          <a:stretch>
            <a:fillRect/>
          </a:stretch>
        </p:blipFill>
        <p:spPr bwMode="auto">
          <a:xfrm>
            <a:off x="698016" y="739586"/>
            <a:ext cx="10477500" cy="5143501"/>
          </a:xfrm>
          <a:prstGeom prst="rect">
            <a:avLst/>
          </a:prstGeom>
          <a:noFill/>
        </p:spPr>
      </p:pic>
      <p:sp>
        <p:nvSpPr>
          <p:cNvPr id="5" name="4 Dikdörtgen"/>
          <p:cNvSpPr/>
          <p:nvPr/>
        </p:nvSpPr>
        <p:spPr>
          <a:xfrm>
            <a:off x="629290" y="6204510"/>
            <a:ext cx="4980851" cy="369332"/>
          </a:xfrm>
          <a:prstGeom prst="rect">
            <a:avLst/>
          </a:prstGeom>
        </p:spPr>
        <p:txBody>
          <a:bodyPr wrap="none">
            <a:spAutoFit/>
          </a:bodyPr>
          <a:lstStyle/>
          <a:p>
            <a:r>
              <a:rPr lang="tr-TR" dirty="0" smtClean="0">
                <a:hlinkClick r:id="rId3"/>
              </a:rPr>
              <a:t>Kaynak: http://sbpturkiye.com/swot-analizi.html</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Tema: </a:t>
            </a:r>
            <a:r>
              <a:rPr lang="tr-TR" sz="4800" dirty="0" smtClean="0"/>
              <a:t>Sürdürülebilir tarım sistemlerinin yaygınlaştırılması</a:t>
            </a:r>
            <a:endParaRPr lang="tr-TR" dirty="0"/>
          </a:p>
        </p:txBody>
      </p:sp>
      <p:sp>
        <p:nvSpPr>
          <p:cNvPr id="3" name="2 İçerik Yer Tutucusu"/>
          <p:cNvSpPr>
            <a:spLocks noGrp="1"/>
          </p:cNvSpPr>
          <p:nvPr>
            <p:ph idx="1"/>
          </p:nvPr>
        </p:nvSpPr>
        <p:spPr/>
        <p:txBody>
          <a:bodyPr/>
          <a:lstStyle/>
          <a:p>
            <a:r>
              <a:rPr lang="tr-TR" dirty="0" smtClean="0"/>
              <a:t>SWOT analizinde sorulması gereken sorular nelerdir?</a:t>
            </a:r>
          </a:p>
          <a:p>
            <a:r>
              <a:rPr lang="tr-TR" dirty="0" smtClean="0"/>
              <a:t>Güçlü yönleri belirlerken</a:t>
            </a:r>
          </a:p>
          <a:p>
            <a:r>
              <a:rPr lang="tr-TR" dirty="0" smtClean="0"/>
              <a:t>Zayıf yönleri belirlerken</a:t>
            </a:r>
          </a:p>
          <a:p>
            <a:r>
              <a:rPr lang="tr-TR" dirty="0" smtClean="0"/>
              <a:t>Fırsatları değerlendirirken</a:t>
            </a:r>
          </a:p>
          <a:p>
            <a:r>
              <a:rPr lang="tr-TR" dirty="0" smtClean="0"/>
              <a:t>Tehditleri belirlerken…</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Yol haritası</a:t>
            </a:r>
            <a:endParaRPr lang="tr-TR" dirty="0"/>
          </a:p>
        </p:txBody>
      </p:sp>
      <p:sp>
        <p:nvSpPr>
          <p:cNvPr id="3" name="2 İçerik Yer Tutucusu"/>
          <p:cNvSpPr>
            <a:spLocks noGrp="1"/>
          </p:cNvSpPr>
          <p:nvPr>
            <p:ph idx="1"/>
          </p:nvPr>
        </p:nvSpPr>
        <p:spPr/>
        <p:txBody>
          <a:bodyPr/>
          <a:lstStyle/>
          <a:p>
            <a:r>
              <a:rPr lang="tr-TR" dirty="0" smtClean="0"/>
              <a:t>Hazırlamış olduğunuz proje anahtarınızda stratejik hedeflere ulaşmak açısından güçlü ve zayıf yönleri iç ve dış etmenleri göz önünde bulundurarak belirleyiniz.</a:t>
            </a:r>
          </a:p>
          <a:p>
            <a:r>
              <a:rPr lang="tr-TR" dirty="0" smtClean="0"/>
              <a:t>Aynı hedeflere ulaşmada iç-dış kaynaklı olacak şekilde fırsat ve bu fırsatlara ulaşmada karşılaşacağınız tehditleri ortaya koyarak GZFT </a:t>
            </a:r>
            <a:r>
              <a:rPr lang="tr-TR" dirty="0" err="1" smtClean="0"/>
              <a:t>matriksinizi</a:t>
            </a:r>
            <a:r>
              <a:rPr lang="tr-TR" dirty="0" smtClean="0"/>
              <a:t> hazırlayınız.</a:t>
            </a:r>
            <a:endParaRPr lang="tr-TR" dirty="0"/>
          </a:p>
        </p:txBody>
      </p:sp>
    </p:spTree>
  </p:cSld>
  <p:clrMapOvr>
    <a:masterClrMapping/>
  </p:clrMapOvr>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109</TotalTime>
  <Words>278</Words>
  <Application>Microsoft Office PowerPoint</Application>
  <PresentationFormat>Özel</PresentationFormat>
  <Paragraphs>34</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Teknik</vt:lpstr>
      <vt:lpstr>ZTO440 PROJE HAZIRLAMA VE DEĞERLENDİRME</vt:lpstr>
      <vt:lpstr>HAFTALIK DERS AKIŞI</vt:lpstr>
      <vt:lpstr>GZTF (SWOT) Analizi</vt:lpstr>
      <vt:lpstr>Slayt 4</vt:lpstr>
      <vt:lpstr>Tema: Sürdürülebilir tarım sistemlerinin yaygınlaştırılması</vt:lpstr>
      <vt:lpstr>Yol haritası</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ZTO440 PROJE HAZIRLAMA VE DEĞERLENDİRME</dc:title>
  <dc:creator>Selen</dc:creator>
  <cp:lastModifiedBy>aylin</cp:lastModifiedBy>
  <cp:revision>22</cp:revision>
  <dcterms:created xsi:type="dcterms:W3CDTF">2020-02-05T08:00:25Z</dcterms:created>
  <dcterms:modified xsi:type="dcterms:W3CDTF">2020-02-05T20:45:25Z</dcterms:modified>
</cp:coreProperties>
</file>