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5400" dirty="0" smtClean="0"/>
              <a:t>BORÇLARIN İFASI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İfa Kavramı, İfanın Konusu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İFA KAVRAMI: Borç ilişkisinin konusu olan edimin borçlu tarafından alacaklıya karşı gereği gibi yerine getirilmesi suretiyle borç ilişkisinin sona ermesidir.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İFANIN KONUSU: Borcun konusudur. Parça borcu ya da cins borcu olabilir.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TAM İFA: Borcun bütünüyle yerine getirilmesidir. </a:t>
            </a:r>
          </a:p>
          <a:p>
            <a:pPr marL="0" indent="0">
              <a:buNone/>
            </a:pPr>
            <a:r>
              <a:rPr lang="tr-TR" dirty="0" smtClean="0"/>
              <a:t>KISMİ İFA: Borç konusunun tamamının değil bölünebilen bir kısmının yerine getirilmesidir.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İFA İKAMELERİ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Seçimlik Yetki: Asıl edimle birlikte yedek bir edimin bulunması ve borçlunun hangisini dilerse onu ifa etmesidir. </a:t>
            </a:r>
          </a:p>
          <a:p>
            <a:pPr marL="0" indent="0">
              <a:buNone/>
            </a:pPr>
            <a:r>
              <a:rPr lang="tr-TR" sz="2400" dirty="0" smtClean="0"/>
              <a:t>İfa Yerine Geçen Edim: Sözleşmenin kurulmasından sonra asıl edimden başka bir edimin ifasıyla borcun sona ermesi halinde mevcuttur. (Para yerine araba gibi)</a:t>
            </a:r>
          </a:p>
          <a:p>
            <a:pPr marL="0" indent="0">
              <a:buNone/>
            </a:pPr>
            <a:r>
              <a:rPr lang="tr-TR" sz="2400" dirty="0" smtClean="0"/>
              <a:t>İfa Amacıyla Edim: Borçlu ile alacaklının anlaşarak asıl borç yerine başka şeyin verilmesi fakat asıl borcun sona ermemesi halinde söz konusu olur.  (Para yerine senet gibi)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34241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490870"/>
            <a:ext cx="8946541" cy="475752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İfanın tarafları: Kural olarak taraflardır fakat taraflar temsilci </a:t>
            </a:r>
            <a:r>
              <a:rPr lang="tr-TR" dirty="0" smtClean="0"/>
              <a:t>kullanabilirler.</a:t>
            </a:r>
          </a:p>
          <a:p>
            <a:pPr marL="0" indent="0">
              <a:buNone/>
            </a:pPr>
            <a:r>
              <a:rPr lang="tr-TR" dirty="0" smtClean="0"/>
              <a:t>İfa Yeri: Taraflarca tespit edilebilir. Bu yoksa hal ve şartlara ya da örf-adete göre belirlenir. BU da mümkün değilse TBK md. 89’a göre;</a:t>
            </a:r>
          </a:p>
          <a:p>
            <a:pPr marL="0" indent="0">
              <a:buNone/>
            </a:pPr>
            <a:r>
              <a:rPr lang="tr-TR" dirty="0" smtClean="0"/>
              <a:t>- Para borcuysa alacaklının yerleşim yerinde</a:t>
            </a:r>
          </a:p>
          <a:p>
            <a:pPr>
              <a:buFontTx/>
              <a:buChar char="-"/>
            </a:pPr>
            <a:r>
              <a:rPr lang="tr-TR" dirty="0" smtClean="0"/>
              <a:t>Parça borcuysa sözleşmenin yapıldığı sırada o şeyin bulunduğu yerde</a:t>
            </a:r>
          </a:p>
          <a:p>
            <a:pPr>
              <a:buFontTx/>
              <a:buChar char="-"/>
            </a:pPr>
            <a:r>
              <a:rPr lang="tr-TR" dirty="0" smtClean="0"/>
              <a:t>Diğer tüm borçlarda borcun doğumu zamanında borçlunun yerleşim yerinde borç ifa edilir. </a:t>
            </a:r>
          </a:p>
          <a:p>
            <a:pPr>
              <a:buFontTx/>
              <a:buChar char="-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İfa Zamanı: Taraflarca belirlenen zamandır. Borç derhal ifa edilmek zorunda değilse kararlaştırılan süre olağan vade, belirli vade ya da kesin vade şeklinde olabilir.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İfa ile borçlu borcundan kurtulur. Birden fazla borç yoksa borç ilişkisi sona erer. Birden çok borç söz </a:t>
            </a:r>
            <a:r>
              <a:rPr lang="tr-TR" smtClean="0"/>
              <a:t>konusu ise </a:t>
            </a:r>
            <a:r>
              <a:rPr lang="tr-TR" dirty="0" smtClean="0"/>
              <a:t>borç ilişkisi devam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9633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259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İyon</vt:lpstr>
      <vt:lpstr>  BORÇLARIN İFASI  </vt:lpstr>
      <vt:lpstr>İfa Kavramı, İfanın Konusu</vt:lpstr>
      <vt:lpstr>İFA İKAMELERİ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5</cp:revision>
  <dcterms:created xsi:type="dcterms:W3CDTF">2018-03-17T21:06:51Z</dcterms:created>
  <dcterms:modified xsi:type="dcterms:W3CDTF">2018-03-19T23:25:50Z</dcterms:modified>
</cp:coreProperties>
</file>