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6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8" d="100"/>
          <a:sy n="48" d="100"/>
        </p:scale>
        <p:origin x="690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228691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799"/>
            <a:ext cx="8825658" cy="3640667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34917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12081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0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“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2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ea typeface="+mj-ea"/>
                <a:cs typeface="+mj-cs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9976869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59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1263607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46636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6850648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7706892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6968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6269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6958460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6367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715079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5208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32667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3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129280"/>
            <a:ext cx="3401062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2774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353970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44"/>
          <a:stretch/>
        </p:blipFill>
        <p:spPr>
          <a:xfrm>
            <a:off x="0" y="2669685"/>
            <a:ext cx="4035669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accent5">
                  <a:alpha val="7000"/>
                </a:schemeClr>
              </a:gs>
              <a:gs pos="69000">
                <a:schemeClr val="accent5">
                  <a:alpha val="0"/>
                </a:schemeClr>
              </a:gs>
              <a:gs pos="36000">
                <a:schemeClr val="accent5"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61CCE9B9-32C8-4583-B709-6AEE61A5908C}" type="datetimeFigureOut">
              <a:rPr lang="tr-TR" smtClean="0"/>
              <a:t>20.03.2018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23813A-A94B-4F5A-8C87-B0535E9C236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66669404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87" r:id="rId1"/>
    <p:sldLayoutId id="2147483788" r:id="rId2"/>
    <p:sldLayoutId id="2147483789" r:id="rId3"/>
    <p:sldLayoutId id="2147483790" r:id="rId4"/>
    <p:sldLayoutId id="2147483791" r:id="rId5"/>
    <p:sldLayoutId id="2147483792" r:id="rId6"/>
    <p:sldLayoutId id="2147483793" r:id="rId7"/>
    <p:sldLayoutId id="2147483794" r:id="rId8"/>
    <p:sldLayoutId id="2147483795" r:id="rId9"/>
    <p:sldLayoutId id="2147483796" r:id="rId10"/>
    <p:sldLayoutId id="2147483797" r:id="rId11"/>
    <p:sldLayoutId id="2147483798" r:id="rId12"/>
    <p:sldLayoutId id="2147483799" r:id="rId13"/>
    <p:sldLayoutId id="2147483800" r:id="rId14"/>
    <p:sldLayoutId id="2147483801" r:id="rId15"/>
    <p:sldLayoutId id="2147483802" r:id="rId16"/>
    <p:sldLayoutId id="214748380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>
            <a:lumMod val="60000"/>
            <a:lumOff val="4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1480998" y="1152939"/>
            <a:ext cx="9404723" cy="4731025"/>
          </a:xfrm>
        </p:spPr>
        <p:txBody>
          <a:bodyPr/>
          <a:lstStyle/>
          <a:p>
            <a:pPr algn="ctr"/>
            <a:r>
              <a:rPr lang="tr-TR" dirty="0" smtClean="0"/>
              <a:t/>
            </a:r>
            <a:br>
              <a:rPr lang="tr-TR" dirty="0" smtClean="0"/>
            </a:br>
            <a:r>
              <a:rPr lang="tr-TR" dirty="0" smtClean="0"/>
              <a:t/>
            </a:r>
            <a:br>
              <a:rPr lang="tr-TR" dirty="0" smtClean="0"/>
            </a:br>
            <a:r>
              <a:rPr lang="tr-TR" sz="5400" dirty="0" smtClean="0"/>
              <a:t>BORÇLARIN İFASI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dirty="0"/>
              <a:t/>
            </a:r>
            <a:br>
              <a:rPr lang="tr-TR" dirty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7585525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İfa Kavramı, İfanın Konusu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 smtClean="0"/>
              <a:t> İFA KAVRAMI: Borç ilişkisinin konusu olan edimin borçlu tarafından alacaklıya karşı gereği gibi yerine getirilmesi suretiyle borç ilişkisinin sona ermesidir.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İFANIN KONUSU: Borcun konusudur. Parça borcu ya da cins borcu olabilir.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TAM İFA: Borcun bütünüyle yerine getirilmesidir. </a:t>
            </a:r>
          </a:p>
          <a:p>
            <a:pPr marL="0" indent="0">
              <a:buNone/>
            </a:pPr>
            <a:r>
              <a:rPr lang="tr-TR" dirty="0" smtClean="0"/>
              <a:t>KISMİ İFA: Borç konusunun tamamının değil bölünebilen bir kısmının yerine getirilmesidir. </a:t>
            </a: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080954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İFA İKAMELERİ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dirty="0" smtClean="0"/>
              <a:t>Seçimlik Yetki: Asıl edimle birlikte yedek bir edimin bulunması ve borçlunun hangisini dilerse onu ifa etmesidir. </a:t>
            </a:r>
          </a:p>
          <a:p>
            <a:pPr marL="0" indent="0">
              <a:buNone/>
            </a:pPr>
            <a:r>
              <a:rPr lang="tr-TR" sz="2400" dirty="0" smtClean="0"/>
              <a:t>İfa Yerine Geçen Edim: Sözleşmenin kurulmasından sonra asıl edimden başka bir edimin ifasıyla borcun sona ermesi halinde mevcuttur. (Para yerine araba gibi)</a:t>
            </a:r>
          </a:p>
          <a:p>
            <a:pPr marL="0" indent="0">
              <a:buNone/>
            </a:pPr>
            <a:r>
              <a:rPr lang="tr-TR" sz="2400" dirty="0" smtClean="0"/>
              <a:t>İfa Amacıyla Edim: Borçlu ile alacaklının anlaşarak asıl borç yerine başka şeyin verilmesi fakat asıl borcun sona ermemesi halinde söz konusu olur.  (Para yerine senet gibi)</a:t>
            </a:r>
            <a:endParaRPr lang="tr-TR" sz="2400" dirty="0"/>
          </a:p>
        </p:txBody>
      </p:sp>
    </p:spTree>
    <p:extLst>
      <p:ext uri="{BB962C8B-B14F-4D97-AF65-F5344CB8AC3E}">
        <p14:creationId xmlns:p14="http://schemas.microsoft.com/office/powerpoint/2010/main" val="3828497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342412"/>
          </a:xfrm>
        </p:spPr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103312" y="1490870"/>
            <a:ext cx="8946541" cy="4757529"/>
          </a:xfrm>
        </p:spPr>
        <p:txBody>
          <a:bodyPr/>
          <a:lstStyle/>
          <a:p>
            <a:pPr marL="0" indent="0">
              <a:buNone/>
            </a:pPr>
            <a:r>
              <a:rPr lang="tr-TR" dirty="0" smtClean="0"/>
              <a:t>İfanın tarafları: Kural olarak taraflardır fakat taraflar temsilci </a:t>
            </a:r>
            <a:r>
              <a:rPr lang="tr-TR" dirty="0" smtClean="0"/>
              <a:t>kullanabilirler.</a:t>
            </a:r>
          </a:p>
          <a:p>
            <a:pPr marL="0" indent="0">
              <a:buNone/>
            </a:pPr>
            <a:r>
              <a:rPr lang="tr-TR" dirty="0" smtClean="0"/>
              <a:t>İfa Yeri: Taraflarca tespit edilebilir. Bu yoksa hal ve şartlara ya da örf-adete göre belirlenir. BU da mümkün değilse TBK md. 89’a göre;</a:t>
            </a:r>
          </a:p>
          <a:p>
            <a:pPr marL="0" indent="0">
              <a:buNone/>
            </a:pPr>
            <a:r>
              <a:rPr lang="tr-TR" dirty="0" smtClean="0"/>
              <a:t>- Para borcuysa alacaklının yerleşim yerinde</a:t>
            </a:r>
          </a:p>
          <a:p>
            <a:pPr>
              <a:buFontTx/>
              <a:buChar char="-"/>
            </a:pPr>
            <a:r>
              <a:rPr lang="tr-TR" dirty="0" smtClean="0"/>
              <a:t>Parça borcuysa sözleşmenin yapıldığı sırada o şeyin bulunduğu yerde</a:t>
            </a:r>
          </a:p>
          <a:p>
            <a:pPr>
              <a:buFontTx/>
              <a:buChar char="-"/>
            </a:pPr>
            <a:r>
              <a:rPr lang="tr-TR" dirty="0" smtClean="0"/>
              <a:t>Diğer tüm borçlarda borcun doğumu zamanında borçlunun yerleşim yerinde borç ifa edilir. </a:t>
            </a:r>
          </a:p>
          <a:p>
            <a:pPr>
              <a:buFontTx/>
              <a:buChar char="-"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565572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İfa Zamanı: Taraflarca belirlenen zamandır. Borç derhal ifa edilmek zorunda değilse kararlaştırılan süre olağan vade, belirli vade ya da kesin vade şeklinde olabilir. </a:t>
            </a:r>
          </a:p>
          <a:p>
            <a:pPr marL="0" indent="0">
              <a:buNone/>
            </a:pPr>
            <a:endParaRPr lang="tr-TR" dirty="0"/>
          </a:p>
          <a:p>
            <a:pPr marL="0" indent="0">
              <a:buNone/>
            </a:pPr>
            <a:r>
              <a:rPr lang="tr-TR" dirty="0" smtClean="0"/>
              <a:t>İfa ile borçlu borcundan kurtulur. Birden fazla borç yoksa borç ilişkisi sona erer. Birden çok borç söz </a:t>
            </a:r>
            <a:r>
              <a:rPr lang="tr-TR" smtClean="0"/>
              <a:t>konusu ise </a:t>
            </a:r>
            <a:r>
              <a:rPr lang="tr-TR" dirty="0" smtClean="0"/>
              <a:t>borç ilişkisi devam eder. 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59963342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İyon">
  <a:themeElements>
    <a:clrScheme name="İy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EC76B5"/>
      </a:hlink>
      <a:folHlink>
        <a:srgbClr val="E8ACCD"/>
      </a:folHlink>
    </a:clrScheme>
    <a:fontScheme name="İy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İy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A207AED3-9ABC-4A18-9978-A59B65688B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42</TotalTime>
  <Words>259</Words>
  <Application>Microsoft Office PowerPoint</Application>
  <PresentationFormat>Geniş ekran</PresentationFormat>
  <Paragraphs>20</Paragraphs>
  <Slides>5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5</vt:i4>
      </vt:variant>
    </vt:vector>
  </HeadingPairs>
  <TitlesOfParts>
    <vt:vector size="9" baseType="lpstr">
      <vt:lpstr>Arial</vt:lpstr>
      <vt:lpstr>Century Gothic</vt:lpstr>
      <vt:lpstr>Wingdings 3</vt:lpstr>
      <vt:lpstr>İyon</vt:lpstr>
      <vt:lpstr>  BORÇLARIN İFASI  </vt:lpstr>
      <vt:lpstr>İfa Kavramı, İfanın Konusu</vt:lpstr>
      <vt:lpstr>İFA İKAMELERİ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BORÇLAR HUKUKUNUN TANIMI, KONUSU, KAYNAKLARI VE BORÇLAR HUKUKUNA HAKİM OLAN İLKELER</dc:title>
  <dc:creator>DuyguAtalay</dc:creator>
  <cp:lastModifiedBy>DuyguAtalay</cp:lastModifiedBy>
  <cp:revision>5</cp:revision>
  <dcterms:created xsi:type="dcterms:W3CDTF">2018-03-17T21:06:51Z</dcterms:created>
  <dcterms:modified xsi:type="dcterms:W3CDTF">2018-03-19T23:25:50Z</dcterms:modified>
</cp:coreProperties>
</file>