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9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86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9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081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9768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636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66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506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068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968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26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584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6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507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208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26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774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397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694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0998" y="1152939"/>
            <a:ext cx="9404723" cy="4731025"/>
          </a:xfrm>
        </p:spPr>
        <p:txBody>
          <a:bodyPr/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5400" dirty="0" smtClean="0"/>
              <a:t>BORÇLARIN İFASI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8552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İfa Kavramı, İfanın Konusu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İFA KAVRAMI: Borç ilişkisinin konusu olan edimin borçlu tarafından alacaklıya karşı gereği gibi yerine getirilmesi suretiyle borç ilişkisinin sona ermesidir.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İFANIN KONUSU: Borcun konusudur. Parça borcu ya da cins borcu olabilir.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TAM İFA: Borcun bütünüyle yerine getirilmesidir. </a:t>
            </a:r>
          </a:p>
          <a:p>
            <a:pPr marL="0" indent="0">
              <a:buNone/>
            </a:pPr>
            <a:r>
              <a:rPr lang="tr-TR" dirty="0" smtClean="0"/>
              <a:t>KISMİ İFA: Borç konusunun tamamının değil bölünebilen bir kısmının yerine getirilmesidir.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0809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İFA İKAMELERİ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Seçimlik Yetki: Asıl edimle birlikte yedek bir edimin bulunması ve borçlunun hangisini dilerse onu ifa etmesidir. </a:t>
            </a:r>
          </a:p>
          <a:p>
            <a:pPr marL="0" indent="0">
              <a:buNone/>
            </a:pPr>
            <a:r>
              <a:rPr lang="tr-TR" sz="2400" dirty="0" smtClean="0"/>
              <a:t>İfa Yerine Geçen Edim: Sözleşmenin kurulmasından sonra asıl edimden başka bir edimin ifasıyla borcun sona ermesi halinde mevcuttur. (Para yerine araba gibi)</a:t>
            </a:r>
          </a:p>
          <a:p>
            <a:pPr marL="0" indent="0">
              <a:buNone/>
            </a:pPr>
            <a:r>
              <a:rPr lang="tr-TR" sz="2400" dirty="0" smtClean="0"/>
              <a:t>İfa Amacıyla Edim: Borçlu ile alacaklının anlaşarak asıl borç yerine başka şeyin verilmesi fakat asıl borcun sona ermemesi halinde söz konusu olur.  (Para yerine senet gibi)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2849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342412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1490870"/>
            <a:ext cx="8946541" cy="4757529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İfanın tarafları: Kural olarak taraflardır fakat taraflar temsilci </a:t>
            </a:r>
            <a:r>
              <a:rPr lang="tr-TR" dirty="0" smtClean="0"/>
              <a:t>kullanabilirler.</a:t>
            </a:r>
          </a:p>
          <a:p>
            <a:pPr marL="0" indent="0">
              <a:buNone/>
            </a:pPr>
            <a:r>
              <a:rPr lang="tr-TR" dirty="0" smtClean="0"/>
              <a:t>İfa Yeri: Taraflarca tespit edilebilir. Bu yoksa hal ve şartlara ya da örf-adete göre belirlenir. BU da mümkün değilse TBK md. 89’a göre;</a:t>
            </a:r>
          </a:p>
          <a:p>
            <a:pPr marL="0" indent="0">
              <a:buNone/>
            </a:pPr>
            <a:r>
              <a:rPr lang="tr-TR" dirty="0" smtClean="0"/>
              <a:t>- Para borcuysa alacaklının yerleşim yerinde</a:t>
            </a:r>
          </a:p>
          <a:p>
            <a:pPr>
              <a:buFontTx/>
              <a:buChar char="-"/>
            </a:pPr>
            <a:r>
              <a:rPr lang="tr-TR" dirty="0" smtClean="0"/>
              <a:t>Parça borcuysa sözleşmenin yapıldığı sırada o şeyin bulunduğu yerde</a:t>
            </a:r>
          </a:p>
          <a:p>
            <a:pPr>
              <a:buFontTx/>
              <a:buChar char="-"/>
            </a:pPr>
            <a:r>
              <a:rPr lang="tr-TR" dirty="0" smtClean="0"/>
              <a:t>Diğer tüm borçlarda borcun doğumu zamanında borçlunun yerleşim yerinde borç ifa edilir. </a:t>
            </a:r>
          </a:p>
          <a:p>
            <a:pPr>
              <a:buFontTx/>
              <a:buChar char="-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56557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İfa Zamanı: Taraflarca belirlenen zamandır. Borç derhal ifa edilmek zorunda değilse kararlaştırılan süre olağan vade, belirli vade ya da kesin vade şeklinde olabilir.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İfa ile borçlu borcundan kurtulur. Birden fazla borç yoksa borç ilişkisi sona erer. Birden çok borç söz </a:t>
            </a:r>
            <a:r>
              <a:rPr lang="tr-TR" smtClean="0"/>
              <a:t>konusu ise </a:t>
            </a:r>
            <a:r>
              <a:rPr lang="tr-TR" dirty="0" smtClean="0"/>
              <a:t>borç ilişkisi devam eder.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96334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42</TotalTime>
  <Words>259</Words>
  <Application>Microsoft Office PowerPoint</Application>
  <PresentationFormat>Geniş ekran</PresentationFormat>
  <Paragraphs>20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İyon</vt:lpstr>
      <vt:lpstr>  BORÇLARIN İFASI  </vt:lpstr>
      <vt:lpstr>İfa Kavramı, İfanın Konusu</vt:lpstr>
      <vt:lpstr>İFA İKAMELERİ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BORÇLAR HUKUKUNUN TANIMI, KONUSU, KAYNAKLARI VE BORÇLAR HUKUKUNA HAKİM OLAN İLKELER</dc:title>
  <dc:creator>DuyguAtalay</dc:creator>
  <cp:lastModifiedBy>DuyguAtalay</cp:lastModifiedBy>
  <cp:revision>5</cp:revision>
  <dcterms:created xsi:type="dcterms:W3CDTF">2018-03-17T21:06:51Z</dcterms:created>
  <dcterms:modified xsi:type="dcterms:W3CDTF">2018-03-19T23:25:50Z</dcterms:modified>
</cp:coreProperties>
</file>