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10DE2-585D-465C-AE11-89457979A896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0D85C-0A2A-4A06-96DA-D7BD50DB7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168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40D85C-0A2A-4A06-96DA-D7BD50DB7704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2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26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30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653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24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279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30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298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97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6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21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80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5315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2211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2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289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15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D8BD19-EB3E-40ED-B9B9-4CE8742AD9E5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5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  <p:sldLayoutId id="2147483939" r:id="rId14"/>
    <p:sldLayoutId id="2147483940" r:id="rId15"/>
    <p:sldLayoutId id="2147483941" r:id="rId16"/>
    <p:sldLayoutId id="214748394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80FE11-BC4D-4AAB-94AF-E7C56168D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057" y="1380068"/>
            <a:ext cx="9793966" cy="2616199"/>
          </a:xfrm>
        </p:spPr>
        <p:txBody>
          <a:bodyPr>
            <a:normAutofit/>
          </a:bodyPr>
          <a:lstStyle/>
          <a:p>
            <a:r>
              <a:rPr lang="tr-TR" sz="5400" dirty="0"/>
              <a:t>KANAMALARDA İLK YARDIM</a:t>
            </a:r>
          </a:p>
        </p:txBody>
      </p:sp>
    </p:spTree>
    <p:extLst>
      <p:ext uri="{BB962C8B-B14F-4D97-AF65-F5344CB8AC3E}">
        <p14:creationId xmlns:p14="http://schemas.microsoft.com/office/powerpoint/2010/main" val="957193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EDE99F-D2BB-45D3-8AAB-482F1CAD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1752599"/>
          </a:xfrm>
        </p:spPr>
        <p:txBody>
          <a:bodyPr/>
          <a:lstStyle/>
          <a:p>
            <a:r>
              <a:rPr lang="tr-TR" dirty="0"/>
              <a:t>KULAK KANAMASI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29B9C-AD10-46A9-8D4B-DABEE448C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Dış kulakta yaralanma , kulak yolunda zedelenme veya travma , kafa travmaları  ve yüksek basınca bağlı kulak zarı yırtılmaları bunlardan bazılarıdır . Kulak kanamalarında şu uygulamalar yapılır :</a:t>
            </a:r>
          </a:p>
          <a:p>
            <a:r>
              <a:rPr lang="tr-TR" sz="2800" dirty="0"/>
              <a:t>Hasta/yaralı sakinleştirilir , endişe giderilir ,</a:t>
            </a:r>
          </a:p>
          <a:p>
            <a:r>
              <a:rPr lang="tr-TR" sz="2800" dirty="0"/>
              <a:t>Kan gelen kulağa emici bir pansuman konarak hafifçe bastırılır ,</a:t>
            </a:r>
          </a:p>
          <a:p>
            <a:r>
              <a:rPr lang="tr-TR" sz="2800" dirty="0"/>
              <a:t>Bilinç açık ise sırt üstü yatırılıp , kan akan kulak altta kalacak şekilde baş yana çevrilir ,</a:t>
            </a:r>
          </a:p>
        </p:txBody>
      </p:sp>
    </p:spTree>
    <p:extLst>
      <p:ext uri="{BB962C8B-B14F-4D97-AF65-F5344CB8AC3E}">
        <p14:creationId xmlns:p14="http://schemas.microsoft.com/office/powerpoint/2010/main" val="47030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FB7BB9-15DD-457F-A65D-4105DC89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85056"/>
            <a:ext cx="10018713" cy="1752599"/>
          </a:xfrm>
        </p:spPr>
        <p:txBody>
          <a:bodyPr/>
          <a:lstStyle/>
          <a:p>
            <a:r>
              <a:rPr lang="tr-TR" dirty="0"/>
              <a:t>DIŞ KANAMALAR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6E36E7-87D3-47C7-A79E-4D4D4BCA5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79171"/>
            <a:ext cx="10018713" cy="4604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Doku bütünlüğünün bozulduğu açık yaradan vücut dışına olan kanamalardır .</a:t>
            </a:r>
          </a:p>
          <a:p>
            <a:pPr marL="0" indent="0">
              <a:buNone/>
            </a:pPr>
            <a:r>
              <a:rPr lang="tr-TR" sz="2800" dirty="0"/>
              <a:t>Dış Kanamalarda İlk Yardım :</a:t>
            </a:r>
          </a:p>
          <a:p>
            <a:pPr marL="0" indent="0">
              <a:buNone/>
            </a:pPr>
            <a:r>
              <a:rPr lang="tr-TR" sz="2800" dirty="0"/>
              <a:t>Lokal Basınç : Kanayan damarın üzerine ilk anda parmakla ya da elle basınç uygulanabilir . Lokal basınç uygulaması sırasında kanayan bölge kalp  seviyesinden yukarı kaldırılmalıdır . Böylece kalbin basıncı azaltılarak kanama miktarı azaltılmış olacaktır 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571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CA1ADF-9702-4AB9-93F6-6C821C8C0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KANAMALARDA İLK YARDIM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F1475C-6EB5-4612-994F-C210505E9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86001"/>
            <a:ext cx="10018713" cy="3505200"/>
          </a:xfrm>
        </p:spPr>
        <p:txBody>
          <a:bodyPr>
            <a:noAutofit/>
          </a:bodyPr>
          <a:lstStyle/>
          <a:p>
            <a:r>
              <a:rPr lang="tr-TR" sz="2800" dirty="0"/>
              <a:t>Basınçlı Sargı : Lokal basınç uygulaması ile durmayan kanamalarda, rulo sargı bezi veya uzunca temiz bir bezle basınçlı sargı yapılır .   </a:t>
            </a:r>
          </a:p>
          <a:p>
            <a:pPr marL="0" indent="0">
              <a:buNone/>
            </a:pPr>
            <a:r>
              <a:rPr lang="tr-TR" sz="2800" dirty="0"/>
              <a:t>   </a:t>
            </a:r>
          </a:p>
          <a:p>
            <a:r>
              <a:rPr lang="tr-TR" sz="2800" dirty="0"/>
              <a:t> Kanamanın Üst Kısmındaki Atardamara Baskı : Büyük kanamalarda , kanayan damar üzerine direk basınç uygulamak yeterli olmayabilir . Bu durumda kanayan damara en yakın kalp tarafındaki atardamara baskı uygulanır . </a:t>
            </a:r>
          </a:p>
        </p:txBody>
      </p:sp>
    </p:spTree>
    <p:extLst>
      <p:ext uri="{BB962C8B-B14F-4D97-AF65-F5344CB8AC3E}">
        <p14:creationId xmlns:p14="http://schemas.microsoft.com/office/powerpoint/2010/main" val="1986218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3841A0-B6A3-463B-A89D-36303FE8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BASINÇ YAPILACAK ATARDAMAR NOKTALARI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BAEEC9-6586-4FE6-A2BF-3C83F78D8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525486"/>
            <a:ext cx="10018713" cy="3646713"/>
          </a:xfrm>
        </p:spPr>
        <p:txBody>
          <a:bodyPr>
            <a:noAutofit/>
          </a:bodyPr>
          <a:lstStyle/>
          <a:p>
            <a:r>
              <a:rPr lang="tr-TR" sz="2800" dirty="0"/>
              <a:t>Kol atardamarı </a:t>
            </a:r>
          </a:p>
          <a:p>
            <a:r>
              <a:rPr lang="tr-TR" sz="2800" dirty="0"/>
              <a:t>Koltukaltı atardamarı</a:t>
            </a:r>
          </a:p>
          <a:p>
            <a:r>
              <a:rPr lang="tr-TR" sz="2800" dirty="0"/>
              <a:t>Kasık atardamarı</a:t>
            </a:r>
          </a:p>
          <a:p>
            <a:r>
              <a:rPr lang="tr-TR" sz="2800" dirty="0"/>
              <a:t>Uyluk atardamarı</a:t>
            </a:r>
          </a:p>
          <a:p>
            <a:r>
              <a:rPr lang="tr-TR" sz="2800" dirty="0"/>
              <a:t>Boyun atardamarı (Şah damarı)</a:t>
            </a:r>
          </a:p>
          <a:p>
            <a:r>
              <a:rPr lang="tr-TR" sz="2800" dirty="0"/>
              <a:t>Köprücük kemiği üstü atardamarı</a:t>
            </a:r>
          </a:p>
        </p:txBody>
      </p:sp>
    </p:spTree>
    <p:extLst>
      <p:ext uri="{BB962C8B-B14F-4D97-AF65-F5344CB8AC3E}">
        <p14:creationId xmlns:p14="http://schemas.microsoft.com/office/powerpoint/2010/main" val="2406183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B5FB60-F148-475E-B7B7-72A13909E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TURNİKE UYGULAMA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6F91D0-7156-4BC0-BFBE-4DB054C7F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514601"/>
            <a:ext cx="10018713" cy="3276600"/>
          </a:xfrm>
        </p:spPr>
        <p:txBody>
          <a:bodyPr>
            <a:normAutofit/>
          </a:bodyPr>
          <a:lstStyle/>
          <a:p>
            <a:r>
              <a:rPr lang="tr-TR" sz="2800" dirty="0"/>
              <a:t>Turnike (Boğucu sargı): Diğer yöntemlerle durdurulamayan dış kanamalarda en son seçenek olarak değerlendirilir . Vücuttaki tek kemikler üzerine uygulanabilen bir yöntem olduğu için kullanım alanları sınırlıdır . </a:t>
            </a:r>
          </a:p>
        </p:txBody>
      </p:sp>
    </p:spTree>
    <p:extLst>
      <p:ext uri="{BB962C8B-B14F-4D97-AF65-F5344CB8AC3E}">
        <p14:creationId xmlns:p14="http://schemas.microsoft.com/office/powerpoint/2010/main" val="727475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94B2AE-5417-40D0-ABD4-B3736660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217714"/>
            <a:ext cx="10018713" cy="1752599"/>
          </a:xfrm>
        </p:spPr>
        <p:txBody>
          <a:bodyPr/>
          <a:lstStyle/>
          <a:p>
            <a:r>
              <a:rPr lang="tr-TR" dirty="0"/>
              <a:t>TURNİKE UYGULANACAK DURUMLAR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30A720-A9EC-401B-BB20-9429166F5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75115"/>
            <a:ext cx="10018713" cy="3722914"/>
          </a:xfrm>
        </p:spPr>
        <p:txBody>
          <a:bodyPr>
            <a:noAutofit/>
          </a:bodyPr>
          <a:lstStyle/>
          <a:p>
            <a:r>
              <a:rPr lang="tr-TR" sz="2800" dirty="0"/>
              <a:t>Çok sayıda ciddi yaralanması olanların bulunduğu bir ortamda tek ilk yardımcı varsa ve diğer yaralılarla ilgilenmesi gerekiyorsa ,</a:t>
            </a:r>
          </a:p>
          <a:p>
            <a:r>
              <a:rPr lang="tr-TR" sz="2800" dirty="0"/>
              <a:t>Yaralının güç koşullarda başka yere taşınması gerekiyorsa ,</a:t>
            </a:r>
          </a:p>
          <a:p>
            <a:r>
              <a:rPr lang="tr-TR" sz="2800" dirty="0"/>
              <a:t> Hasta/yaralıda uzuv kopması varsa ve en yakın atardamara basınç  uygulamak yeterli olmuyorsa ,</a:t>
            </a:r>
          </a:p>
          <a:p>
            <a:r>
              <a:rPr lang="tr-TR" sz="2800" dirty="0"/>
              <a:t> Turnike de kullanılacak malzemelere dikkat edilmesi gerekir :   </a:t>
            </a:r>
          </a:p>
          <a:p>
            <a:pPr marL="0" indent="0">
              <a:buNone/>
            </a:pPr>
            <a:r>
              <a:rPr lang="tr-TR" sz="2800" dirty="0"/>
              <a:t>    sargı bezi ,kravat vb. kullanılabilir . İnce ip , zincir gibi dokuya   </a:t>
            </a:r>
          </a:p>
          <a:p>
            <a:pPr marL="0" indent="0">
              <a:buNone/>
            </a:pPr>
            <a:r>
              <a:rPr lang="tr-TR" sz="2800" dirty="0"/>
              <a:t>    zarar verecek malzemeler kullanılmamalıdır.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2374474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B1B09D-C61C-4F6B-A25E-63CAFCB68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402771"/>
            <a:ext cx="10018713" cy="1752599"/>
          </a:xfrm>
        </p:spPr>
        <p:txBody>
          <a:bodyPr/>
          <a:lstStyle/>
          <a:p>
            <a:r>
              <a:rPr lang="tr-TR" dirty="0"/>
              <a:t>TURNİKE UYGULAMA TEKNİĞİ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26DFE6-C2C3-485A-83E7-32A1B609F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Üçgen sargı bezi veya diğer uygun malzemeler 8-10 cm genişliğinde kullanılır ,</a:t>
            </a:r>
          </a:p>
          <a:p>
            <a:r>
              <a:rPr lang="tr-TR" sz="2800" dirty="0"/>
              <a:t>Kol ya da bacakta yaranın üst kısmına yaraya en yakın noktaya iki kez sarılır ve bağlanır,</a:t>
            </a:r>
          </a:p>
          <a:p>
            <a:r>
              <a:rPr lang="tr-TR" sz="2800" dirty="0"/>
              <a:t>Bağlanan noktanın üstünden sert ve uzun bir cisim (tahta çubuk vb.) konularak tekrar bağlanır ,</a:t>
            </a:r>
          </a:p>
          <a:p>
            <a:r>
              <a:rPr lang="tr-TR" sz="2800" dirty="0"/>
              <a:t>Cisim kanama duruncaya kadar kendi etrafında çevrilir , kanama durunca sabitlenir .</a:t>
            </a:r>
          </a:p>
        </p:txBody>
      </p:sp>
    </p:spTree>
    <p:extLst>
      <p:ext uri="{BB962C8B-B14F-4D97-AF65-F5344CB8AC3E}">
        <p14:creationId xmlns:p14="http://schemas.microsoft.com/office/powerpoint/2010/main" val="1475477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DC4DCA-2C31-44B9-8ADE-BF936359E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89857"/>
            <a:ext cx="10018713" cy="1752599"/>
          </a:xfrm>
        </p:spPr>
        <p:txBody>
          <a:bodyPr/>
          <a:lstStyle/>
          <a:p>
            <a:r>
              <a:rPr lang="tr-TR" dirty="0"/>
              <a:t>TURNİKE UYGULAMA TEKNİĞİ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27271-85D9-4A40-98F4-B8DC70160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701144"/>
          </a:xfrm>
        </p:spPr>
        <p:txBody>
          <a:bodyPr>
            <a:normAutofit/>
          </a:bodyPr>
          <a:lstStyle/>
          <a:p>
            <a:r>
              <a:rPr lang="tr-TR" sz="2800" dirty="0"/>
              <a:t>Turnike uygulama saati bir kağıda not edilir ve görünür bir şekilde hasta/yaralının üzerine asılır .</a:t>
            </a:r>
          </a:p>
          <a:p>
            <a:r>
              <a:rPr lang="tr-TR" sz="2800" dirty="0"/>
              <a:t>Her 15-20 dakikada bir 5-10 saniye kadar gevşetilir .</a:t>
            </a:r>
          </a:p>
          <a:p>
            <a:r>
              <a:rPr lang="tr-TR" sz="2800" dirty="0"/>
              <a:t>Turnike bir saatten fazla kalmamalıdır . Eğer kalacaksa gevşetme aralıkları sıklaştırılır (10-15 dakika), turnike uygulanan bölgenin üzeri örtülmemelidir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21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335DFD-9207-4017-B958-E1ED0489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KANAMANIN TANIMI VE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B7536D-2677-4CFC-8C63-05AC832BF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Kan dolaşım sistemini oluşturan yapılardan biri olup vücuttaki dokulara oksijen  , besin maddeleri ,hormonlar , bağışık elemanları vb. maddeleri taşıyan hayati bir sıvıdır .Dokulardaki madde alış verişini sağlar ,vücudun asit baz dengesini korur  , ısı alış verişini ,vücudu savunan antikorların yapımını ve taşınmasını sağlar . </a:t>
            </a:r>
          </a:p>
        </p:txBody>
      </p:sp>
    </p:spTree>
    <p:extLst>
      <p:ext uri="{BB962C8B-B14F-4D97-AF65-F5344CB8AC3E}">
        <p14:creationId xmlns:p14="http://schemas.microsoft.com/office/powerpoint/2010/main" val="245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FACA74-61C8-401F-B016-78B356B6E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KANAMANIN TANIMI VE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8B85CC-3989-437F-966F-062D27536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/>
              <a:t>Normal , yetişkin bir insanın vücudunda 5-7 litre kan bulunur .</a:t>
            </a:r>
          </a:p>
          <a:p>
            <a:r>
              <a:rPr lang="tr-TR" sz="2800" dirty="0"/>
              <a:t>Bu kanın %10 ’  kaybedilirse  halsizlik , yorgunluk  , baş dönmesi </a:t>
            </a:r>
          </a:p>
          <a:p>
            <a:r>
              <a:rPr lang="tr-TR" sz="2800" dirty="0"/>
              <a:t>Çarpıntı gibi belirtiler görülürken , kan kaybı %20 olduğunda şok ve hayati tehlike ortaya çıkar . </a:t>
            </a:r>
          </a:p>
          <a:p>
            <a:r>
              <a:rPr lang="tr-TR" sz="2800" dirty="0"/>
              <a:t>Kanama , herhangi bir nedenle damar bütünlüğünün bozulması sonucu kanın damar dışına çıkmasıdır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903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BBEB29-765F-43FA-AF5D-E4900E6A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02772"/>
            <a:ext cx="10018713" cy="1752599"/>
          </a:xfrm>
        </p:spPr>
        <p:txBody>
          <a:bodyPr>
            <a:normAutofit/>
          </a:bodyPr>
          <a:lstStyle/>
          <a:p>
            <a:r>
              <a:rPr lang="tr-TR" dirty="0"/>
              <a:t>KANAYAN DAMARIN TÜRÜNE GÖRE KANAMA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82299-52BC-41EF-A639-2AF627BD6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764970"/>
            <a:ext cx="10018713" cy="312420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sz="2800" dirty="0"/>
              <a:t>Atardamar Kanaması : atardamarlar kalpten çıkıp vücuda oksijeni bol temiz kanı taşıdıkları için kanın rengi açık kırmızı ve parlaktır . Kanayan damar kalbe yaklaştıkça artan , kalp atımlarıyla uyumlu fışkırma şeklinde kanar . Durdurulması en zor olan damar kanama çeşididir .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/>
              <a:t>Toplardamar Kanaması : Vücuttaki kirli kanı  kalbe taşıyan damarlardır . Kanamalar sürekli ve sızıntı şeklinde olur.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/>
              <a:t>Kılcal Damar Kanaması : Dokular arası kan akışını </a:t>
            </a:r>
            <a:r>
              <a:rPr lang="tr-TR" sz="2800" dirty="0" err="1"/>
              <a:t>sağlarlayan</a:t>
            </a:r>
            <a:r>
              <a:rPr lang="tr-TR" sz="2800" dirty="0"/>
              <a:t> damarlardır . Yavaş ve leke  şeklinde olan kanamadır çoğu kez müdahale gerektirmez . 	   </a:t>
            </a:r>
          </a:p>
        </p:txBody>
      </p:sp>
    </p:spTree>
    <p:extLst>
      <p:ext uri="{BB962C8B-B14F-4D97-AF65-F5344CB8AC3E}">
        <p14:creationId xmlns:p14="http://schemas.microsoft.com/office/powerpoint/2010/main" val="188037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3F2F7064-6916-4486-B77D-F152720FB0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341" y="1589314"/>
            <a:ext cx="9666515" cy="4223657"/>
          </a:xfrm>
        </p:spPr>
      </p:pic>
    </p:spTree>
    <p:extLst>
      <p:ext uri="{BB962C8B-B14F-4D97-AF65-F5344CB8AC3E}">
        <p14:creationId xmlns:p14="http://schemas.microsoft.com/office/powerpoint/2010/main" val="350360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54C747-2890-47EE-B399-68C8A6478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KANAMANIN OLDUĞU YERE GÖRE KANAMA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819225-A5AC-4EE1-91DF-4F1D1895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418115"/>
          </a:xfrm>
        </p:spPr>
        <p:txBody>
          <a:bodyPr>
            <a:noAutofit/>
          </a:bodyPr>
          <a:lstStyle/>
          <a:p>
            <a:r>
              <a:rPr lang="tr-TR" sz="2800" dirty="0"/>
              <a:t>İç Kanama : İç organları besleyen damarların yırtılma , yaralanma gibi nedenlerle bütünlüğünün bozulması sonucu kanın vücut boşluklarına akmasıdır . </a:t>
            </a:r>
          </a:p>
          <a:p>
            <a:r>
              <a:rPr lang="tr-TR" sz="2800" dirty="0"/>
              <a:t>İç Kanama Belirti ve Bulguları: İç kanamanın en önemli sonuçlarından biri sıvı kaybına bağlı şok gelişmesidir . Kan kaybının derecesi bilinmediğinde şok bulguları ile kendini gösterir.</a:t>
            </a:r>
          </a:p>
        </p:txBody>
      </p:sp>
    </p:spTree>
    <p:extLst>
      <p:ext uri="{BB962C8B-B14F-4D97-AF65-F5344CB8AC3E}">
        <p14:creationId xmlns:p14="http://schemas.microsoft.com/office/powerpoint/2010/main" val="3124911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00EBFE-F02A-4BFB-870D-73C6212D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15686"/>
            <a:ext cx="10018713" cy="1458685"/>
          </a:xfrm>
        </p:spPr>
        <p:txBody>
          <a:bodyPr/>
          <a:lstStyle/>
          <a:p>
            <a:r>
              <a:rPr lang="tr-TR" dirty="0"/>
              <a:t>İÇ KANAMA BELİRTİ VE BULGULARI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F76DA3-DD0E-4D33-8373-B9E256B3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09800"/>
            <a:ext cx="10018713" cy="3853543"/>
          </a:xfrm>
        </p:spPr>
        <p:txBody>
          <a:bodyPr>
            <a:noAutofit/>
          </a:bodyPr>
          <a:lstStyle/>
          <a:p>
            <a:r>
              <a:rPr lang="tr-TR" sz="2800" dirty="0"/>
              <a:t>Baş dönmesi                                                   </a:t>
            </a:r>
          </a:p>
          <a:p>
            <a:r>
              <a:rPr lang="tr-TR" sz="2800" dirty="0"/>
              <a:t>Huzursuzluk ve halsizlik , bilinç derecesinin düşmesi   </a:t>
            </a:r>
          </a:p>
          <a:p>
            <a:r>
              <a:rPr lang="tr-TR" sz="2800" dirty="0"/>
              <a:t>Bulantı ve kusma </a:t>
            </a:r>
          </a:p>
          <a:p>
            <a:r>
              <a:rPr lang="tr-TR" sz="2800" dirty="0"/>
              <a:t>Ağızda kuruluk ve susuzluk hissi </a:t>
            </a:r>
          </a:p>
          <a:p>
            <a:r>
              <a:rPr lang="tr-TR" sz="2800" dirty="0"/>
              <a:t>Hızlı ve yüzeysel solunum ,hava açlığı</a:t>
            </a:r>
          </a:p>
          <a:p>
            <a:r>
              <a:rPr lang="tr-TR" sz="2800" dirty="0"/>
              <a:t>Zayıf ve hızlı nabız </a:t>
            </a:r>
          </a:p>
          <a:p>
            <a:r>
              <a:rPr lang="tr-TR" sz="2800" dirty="0"/>
              <a:t>Soğuk ve nemli cilt </a:t>
            </a:r>
          </a:p>
          <a:p>
            <a:r>
              <a:rPr lang="tr-TR" sz="2800" dirty="0"/>
              <a:t>Yüzde , dudak ve parmaklarda renk solukluğu</a:t>
            </a:r>
          </a:p>
        </p:txBody>
      </p:sp>
    </p:spTree>
    <p:extLst>
      <p:ext uri="{BB962C8B-B14F-4D97-AF65-F5344CB8AC3E}">
        <p14:creationId xmlns:p14="http://schemas.microsoft.com/office/powerpoint/2010/main" val="2427255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D7ACFA-8CA6-426F-8455-77B958D48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190500"/>
            <a:ext cx="10018713" cy="1752599"/>
          </a:xfrm>
        </p:spPr>
        <p:txBody>
          <a:bodyPr/>
          <a:lstStyle/>
          <a:p>
            <a:r>
              <a:rPr lang="tr-TR" dirty="0"/>
              <a:t>İÇ KANAMADA İLK YARDIM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60410E-9005-4E3F-AE13-B89F2CC4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/>
              <a:t>Hasta/yaralıya ağızdan hiçbir şey verilmemelidir .</a:t>
            </a:r>
          </a:p>
          <a:p>
            <a:r>
              <a:rPr lang="tr-TR" dirty="0"/>
              <a:t>Kalbe ve beyne yeterli kan gitmesini sağlamak amacıyla sırt üstü yatırıp, </a:t>
            </a:r>
          </a:p>
          <a:p>
            <a:pPr marL="0" indent="0">
              <a:buNone/>
            </a:pPr>
            <a:r>
              <a:rPr lang="tr-TR" dirty="0"/>
              <a:t>     ayaklar 25-30 cm yukarı kaldırılmalıdır (şok pozisyonu) .</a:t>
            </a:r>
          </a:p>
          <a:p>
            <a:r>
              <a:rPr lang="tr-TR" dirty="0"/>
              <a:t>Kusmaya karşı baş yana çevrilmelidir.</a:t>
            </a:r>
          </a:p>
          <a:p>
            <a:r>
              <a:rPr lang="tr-TR" dirty="0"/>
              <a:t>Baş ve göğüs travmalarında , kanama bu bölgelerde olacağından ,</a:t>
            </a:r>
          </a:p>
          <a:p>
            <a:pPr marL="0" indent="0">
              <a:buNone/>
            </a:pPr>
            <a:r>
              <a:rPr lang="tr-TR" dirty="0"/>
              <a:t>    kanayan bölgeyi kalp seviyesinden yukarı tutmak amacıyla hasta/yaralı</a:t>
            </a:r>
          </a:p>
          <a:p>
            <a:pPr marL="0" indent="0">
              <a:buNone/>
            </a:pPr>
            <a:r>
              <a:rPr lang="tr-TR" dirty="0"/>
              <a:t>     yarı otur pozisyona getirilmelidir . Gerekirse hava yolu açılmalıdır .</a:t>
            </a:r>
          </a:p>
          <a:p>
            <a:r>
              <a:rPr lang="tr-TR" dirty="0"/>
              <a:t>Üzeri örtülerek  , hasta / yaralı sıcaklığı korunur  .Tıbbi yardım istenmelidir.</a:t>
            </a:r>
          </a:p>
        </p:txBody>
      </p:sp>
    </p:spTree>
    <p:extLst>
      <p:ext uri="{BB962C8B-B14F-4D97-AF65-F5344CB8AC3E}">
        <p14:creationId xmlns:p14="http://schemas.microsoft.com/office/powerpoint/2010/main" val="59235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329372-D8C5-4ED3-9791-21E262211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70115"/>
            <a:ext cx="10018713" cy="1752599"/>
          </a:xfrm>
        </p:spPr>
        <p:txBody>
          <a:bodyPr/>
          <a:lstStyle/>
          <a:p>
            <a:r>
              <a:rPr lang="tr-TR" dirty="0"/>
              <a:t>KANAMALARDA İLK YARDIM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11CD4A-5A5B-44C5-B852-A88A11C0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75114"/>
            <a:ext cx="10018713" cy="4506686"/>
          </a:xfrm>
        </p:spPr>
        <p:txBody>
          <a:bodyPr>
            <a:normAutofit fontScale="85000" lnSpcReduction="10000"/>
          </a:bodyPr>
          <a:lstStyle/>
          <a:p>
            <a:r>
              <a:rPr lang="tr-TR" sz="3300" dirty="0"/>
              <a:t>Burun Kanaması : Sık rastlanan acil durumlardan biridir . Burun kanamaları , kafatası kırığı ,yüz yaralanmaları ,enfeksiyonlar ve bazı kan hastalıkları nedeniyle görülebilir . Burundan çıkan kanın yanında hastanın yuttuğu miktar da dikkate alınmalı , kan kaybı konusunda yanılmamalıdır . Yutulan kan bulantı ve kusmaya neden olur . Burun kanamalarında şu uygulamalar yapılır : </a:t>
            </a:r>
          </a:p>
          <a:p>
            <a:r>
              <a:rPr lang="tr-TR" sz="3100" dirty="0"/>
              <a:t>Hasta/yaralı sakinleştirilir ,</a:t>
            </a:r>
          </a:p>
          <a:p>
            <a:r>
              <a:rPr lang="tr-TR" sz="3100" dirty="0"/>
              <a:t>Hasta/yaralı oturur pozisyona getirilir,</a:t>
            </a:r>
          </a:p>
          <a:p>
            <a:r>
              <a:rPr lang="tr-TR" sz="3100" dirty="0"/>
              <a:t>Burun kanatları parmaklarla sıkılır ,ağızdan nefes alınması sağlanır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2066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</Template>
  <TotalTime>357</TotalTime>
  <Words>867</Words>
  <Application>Microsoft Office PowerPoint</Application>
  <PresentationFormat>Geniş ekran</PresentationFormat>
  <Paragraphs>77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Corbel</vt:lpstr>
      <vt:lpstr>Paralaks</vt:lpstr>
      <vt:lpstr>KANAMALARDA İLK YARDIM</vt:lpstr>
      <vt:lpstr>KANAMANIN TANIMI VE ÇEŞİTLERİ</vt:lpstr>
      <vt:lpstr>KANAMANIN TANIMI VE ÇEŞİTLERİ</vt:lpstr>
      <vt:lpstr>KANAYAN DAMARIN TÜRÜNE GÖRE KANAMA ÇEŞİTLERİ</vt:lpstr>
      <vt:lpstr>PowerPoint Sunusu</vt:lpstr>
      <vt:lpstr>KANAMANIN OLDUĞU YERE GÖRE KANAMA ÇEŞİTLERİ</vt:lpstr>
      <vt:lpstr>İÇ KANAMA BELİRTİ VE BULGULARI</vt:lpstr>
      <vt:lpstr>İÇ KANAMADA İLK YARDIM </vt:lpstr>
      <vt:lpstr>KANAMALARDA İLK YARDIM</vt:lpstr>
      <vt:lpstr>KULAK KANAMASI </vt:lpstr>
      <vt:lpstr>DIŞ KANAMALAR </vt:lpstr>
      <vt:lpstr>DIŞ KANAMALARDA İLK YARDIM</vt:lpstr>
      <vt:lpstr>BASINÇ YAPILACAK ATARDAMAR NOKTALARI</vt:lpstr>
      <vt:lpstr>TURNİKE UYGULAMA </vt:lpstr>
      <vt:lpstr>TURNİKE UYGULANACAK DURUMLAR </vt:lpstr>
      <vt:lpstr>TURNİKE UYGULAMA TEKNİĞİ</vt:lpstr>
      <vt:lpstr>TURNİKE UYGULAMA TEKNİĞİ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KANAMALARDA İLK YARDIM</dc:title>
  <dc:creator>ibrahim bayverdi</dc:creator>
  <cp:lastModifiedBy>User</cp:lastModifiedBy>
  <cp:revision>36</cp:revision>
  <dcterms:created xsi:type="dcterms:W3CDTF">2019-03-05T17:08:06Z</dcterms:created>
  <dcterms:modified xsi:type="dcterms:W3CDTF">2019-08-26T06:14:35Z</dcterms:modified>
</cp:coreProperties>
</file>