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5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033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51727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432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1649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102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581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567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979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098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74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46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1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59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3965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404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1EADF-4B27-42CB-A839-F93FC7EF3867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88C709-E1B9-41FD-8B43-342E93BFA8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46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364AFB-E8F8-4008-9BE0-32374D496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4596" y="1465976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2400" dirty="0">
                <a:solidFill>
                  <a:schemeClr val="accent2"/>
                </a:solidFill>
              </a:rPr>
            </a:br>
            <a:br>
              <a:rPr lang="tr-TR" sz="2400" dirty="0">
                <a:solidFill>
                  <a:schemeClr val="accent2"/>
                </a:solidFill>
              </a:rPr>
            </a:br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8. HAFTA</a:t>
            </a: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2"/>
                </a:solidFill>
                <a:latin typeface="Comic Sans MS" panose="030F0702030302020204" pitchFamily="66" charset="0"/>
              </a:rPr>
              <a:t>ATHARVAVEDA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39F1AA-F3B8-4A6A-9D71-658101442F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4" y="4353886"/>
            <a:ext cx="8123528" cy="1549777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326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23ED18-17DC-43D5-8EF0-B3D733461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7389974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DD860A4-708B-4237-9A56-E79BECBDE5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67" y="2133600"/>
            <a:ext cx="7214532" cy="37776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Vedası» veya «Sihirli Formüller Bilgisi»  anlamına gelir.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sözcüğü «Ateş Rahibi» anlamına gelir ve muhtemelen eski Hindistan’da din adamları için kullanılan bir sözcüktür.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Avesta’daki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«Ateş İnsanları» anlamına gelen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Atharvanlar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Hintlilerin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Atharvanlarıyla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eş anlamdadır.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Ateş kültü, eski Hintlilerin hayatlarında çok önemli rol oynar.</a:t>
            </a:r>
          </a:p>
        </p:txBody>
      </p:sp>
    </p:spTree>
    <p:extLst>
      <p:ext uri="{BB962C8B-B14F-4D97-AF65-F5344CB8AC3E}">
        <p14:creationId xmlns:p14="http://schemas.microsoft.com/office/powerpoint/2010/main" val="249602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6F4E3A-1D72-41F1-A04C-1B945D37A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C1E89A-10FF-41B1-A5F6-7E0CD52EA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1103" y="1766116"/>
            <a:ext cx="7860484" cy="3713305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’ 731 ilahi vardır. Bunlar 6000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şloka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 20 kitapta toplanmıştır.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XIX. Ve XX kitaplar sonradan eklenmiştir. Ayrıca XX. kitabın hemen hemen tamamı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alınmıştır.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Bununla birlikte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yedide biri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alınmıştır ve her iki Veda’da ortak olan beyitlerin yarında fazlası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X. kitabındandır.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Geri kalan beyitler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I. Ve VIII. kitaplarındandır.</a:t>
            </a:r>
          </a:p>
        </p:txBody>
      </p:sp>
    </p:spTree>
    <p:extLst>
      <p:ext uri="{BB962C8B-B14F-4D97-AF65-F5344CB8AC3E}">
        <p14:creationId xmlns:p14="http://schemas.microsoft.com/office/powerpoint/2010/main" val="974588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1129A4-5548-4051-8D78-8379F9834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7666812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934346-02AF-4C0B-BDE0-4D73D7168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0" y="1663700"/>
            <a:ext cx="7338737" cy="4247522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dili ve ölçüsü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Rigveda’yla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aynıdır.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daha yenidir.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Rigveda^da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bahsi geçmeyen kaplan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Athrvaveda’da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Ayrıca dört kasttan bahsetmekle kalmaz, aynı zamanda din adamlarının ayrıcalıklarından ve onların bu dünyanın tanrıları olduklarında bahseder.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Sihirle ile ilgili ilahiler, eski formunu kaybetmiş ve zaman içinde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brahmanize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edilmiştir.</a:t>
            </a:r>
          </a:p>
        </p:txBody>
      </p:sp>
    </p:spTree>
    <p:extLst>
      <p:ext uri="{BB962C8B-B14F-4D97-AF65-F5344CB8AC3E}">
        <p14:creationId xmlns:p14="http://schemas.microsoft.com/office/powerpoint/2010/main" val="2583719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7101CA-68C7-4AF1-8107-5D4FA5D48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6" y="624110"/>
            <a:ext cx="7423530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753132-3427-4D7B-9AC1-ED60D08CE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0" y="1524000"/>
            <a:ext cx="7539955" cy="4387222"/>
          </a:xfrm>
        </p:spPr>
        <p:txBody>
          <a:bodyPr>
            <a:normAutofit fontScale="92500" lnSpcReduction="2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Atharvaveda’daki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tanrılar da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Rigveda’daki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tanrılarla aynıdır.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Ancak burada tanrıların karakterleri biraz solgundur. Birbirlerinden bağımsız olarak dururlar.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Sihir ilahileri tanrılardan çok ifritlere, kötü ruhlara yazılmıştır ve tanrılara da onları öldürmeleri için yalvarılmıştır.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Bunun yanı sıra bu ilahilerde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Upanishadlar’daki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felsefi gelişime benzer bir felsefi terminoloji gelişimi de dikkat çekicidir.</a:t>
            </a:r>
          </a:p>
        </p:txBody>
      </p:sp>
    </p:spTree>
    <p:extLst>
      <p:ext uri="{BB962C8B-B14F-4D97-AF65-F5344CB8AC3E}">
        <p14:creationId xmlns:p14="http://schemas.microsoft.com/office/powerpoint/2010/main" val="3701300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1A8290-E6CB-4232-93DC-E3D6167E9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7020975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8B5ACC-1BE6-4FF1-80A2-310DB748E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612900"/>
            <a:ext cx="7401886" cy="42983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/>
              <a:t>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kutsallığı bugün bile hala tartışılan bir konudur.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Eski eserler içinde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trayi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vidya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(üç bilgi)dan bahsedilirken, 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Samaveda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Yacurveda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sayılır,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sayılmaz.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Vedangalarda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Epik öykülerde de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bahsedilmez.</a:t>
            </a:r>
          </a:p>
        </p:txBody>
      </p:sp>
    </p:spTree>
    <p:extLst>
      <p:ext uri="{BB962C8B-B14F-4D97-AF65-F5344CB8AC3E}">
        <p14:creationId xmlns:p14="http://schemas.microsoft.com/office/powerpoint/2010/main" val="152032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D7C3F0-2153-4D46-AAF3-93028E3CD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6766975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80E1C7-8FCE-460B-B9D9-5EE322A36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2200" y="1689100"/>
            <a:ext cx="7092193" cy="3403017"/>
          </a:xfrm>
        </p:spPr>
        <p:txBody>
          <a:bodyPr>
            <a:normAutofit fontScale="92500" lnSpcReduction="2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/>
              <a:t>	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sihirli şarkılar,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Kauşitakasutralarda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öğrenilen sihirli ayinlerle birlikte Hint Tıp Bilimin en eskisi sistemini oluşturur.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Çeşitli hastalıkların tanımları sihirli şarkılarla tanımlanır ve iyileştirilmesiyle ilgili ilahi ve büyülü sözler vardır.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Hastalığı oluşturanın kötü ruh olduğu düşünülür ve kötü ruhun dışarı çıkarılması için baskı yapılır.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İnsanlara uzun ömür ve sağlık getiren ilahiler vardır.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317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BB7966-0628-4E1C-8FD9-48151F585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6385975" cy="128089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05CF92-5C98-4336-ADA7-0532F2576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7100" y="1333500"/>
            <a:ext cx="7607300" cy="4577722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Atharvaveda’daki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sihirle ilgili ilahiler, dünyanın pek çok yerindeki çeşitli toplumların büyü yapış biçimlerine benzer.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Atharvaveda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gerçek din inanışının dışında, ruhlar, hayaletler ve büyücülüğe inanan halkın boş inançlarını çok güzel biçimde yansıtması, halkbilimciler için bulunmaz bir kaynaktır.</a:t>
            </a:r>
          </a:p>
          <a:p>
            <a:pPr algn="ctr"/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61387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66</TotalTime>
  <Words>414</Words>
  <Application>Microsoft Office PowerPoint</Application>
  <PresentationFormat>Geniş ekran</PresentationFormat>
  <Paragraphs>45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Wingdings 3</vt:lpstr>
      <vt:lpstr>Duman</vt:lpstr>
      <vt:lpstr>HİN 134 VEDİK EDEBİYAT  8. HAFTA  ATHARVAVEDA</vt:lpstr>
      <vt:lpstr>ATHARVAVEDA</vt:lpstr>
      <vt:lpstr>ATHARVAVEDA</vt:lpstr>
      <vt:lpstr>ATHARVAVEDA</vt:lpstr>
      <vt:lpstr>ATHARVAVEDA</vt:lpstr>
      <vt:lpstr>ATHARVAVEDA</vt:lpstr>
      <vt:lpstr>ATHARVAVEDA</vt:lpstr>
      <vt:lpstr>ATHARVAVEDA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6. HAFTA  ATHARVAVEDA</dc:title>
  <dc:creator>Casper</dc:creator>
  <cp:lastModifiedBy>Casper</cp:lastModifiedBy>
  <cp:revision>9</cp:revision>
  <dcterms:created xsi:type="dcterms:W3CDTF">2020-05-02T15:40:10Z</dcterms:created>
  <dcterms:modified xsi:type="dcterms:W3CDTF">2020-05-05T18:17:53Z</dcterms:modified>
</cp:coreProperties>
</file>