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43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01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11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52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05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35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14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67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93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E290D-64D0-44E5-A90A-32BFA01C30B2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6FEA-533C-4181-9A3C-2EFFD71FB5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02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SYSTEMATIC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42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83FBE6-CAB7-4843-A752-6A96D6603111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427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3200">
                <a:solidFill>
                  <a:srgbClr val="C00000"/>
                </a:solidFill>
              </a:rPr>
              <a:t>Systematic sampling is based on the principle of selecting samples within the sample frame at regular numerical intervals.</a:t>
            </a:r>
            <a:endParaRPr lang="en-US" altLang="tr-TR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7484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Cluster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52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8CED1-D543-428A-901F-EF4BB3149C0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530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Especially when sampling is done according to the geographical distribution from the populations, it is necessary to take samples from every population in a certain region, which is a labor and cost operation. For this, a certain villagers, farms or farms are selected in certain places of the region to be researched and they are sampled from the whole animals. .</a:t>
            </a:r>
          </a:p>
        </p:txBody>
      </p:sp>
    </p:spTree>
    <p:extLst>
      <p:ext uri="{BB962C8B-B14F-4D97-AF65-F5344CB8AC3E}">
        <p14:creationId xmlns:p14="http://schemas.microsoft.com/office/powerpoint/2010/main" val="73612436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Multi-stage sampling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632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9F8C2-E825-4CBA-9C0E-4CF87ED3950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632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Sampling done in several steps to reach the whole point is called multi-stage sampling.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64740165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Determination of sample volume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73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1216EF-4ABA-4D6D-B92C-C1B2F6AADECD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734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Before sampling from the study population, it is necessary to know which sample to take. This rate varies according to the purpose and the prevalence of the disease.</a:t>
            </a:r>
          </a:p>
        </p:txBody>
      </p:sp>
    </p:spTree>
    <p:extLst>
      <p:ext uri="{BB962C8B-B14F-4D97-AF65-F5344CB8AC3E}">
        <p14:creationId xmlns:p14="http://schemas.microsoft.com/office/powerpoint/2010/main" val="200267406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data sources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583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CFEF09-071B-4EFB-A8FE-6D870E4D0AF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8372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Veterinary certificate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slaughterhouses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Private veterinarians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State registration agencies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Private livestock enterprises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Animal owners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Livestock associations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universities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Bank and insurance companies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Quarantine and animal markets</a:t>
            </a:r>
          </a:p>
          <a:p>
            <a:pPr eaLnBrk="1" hangingPunct="1"/>
            <a:r>
              <a:rPr lang="tr-TR" altLang="tr-TR" sz="2000">
                <a:solidFill>
                  <a:srgbClr val="C00000"/>
                </a:solidFill>
              </a:rPr>
              <a:t>Municipalities</a:t>
            </a:r>
            <a:endParaRPr lang="en-US" altLang="tr-TR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548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1825625" y="417514"/>
            <a:ext cx="8534400" cy="758825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accent1"/>
                </a:solidFill>
              </a:rPr>
              <a:t>Gathering information by questionnaire</a:t>
            </a:r>
            <a:endParaRPr lang="en-US" altLang="tr-TR" sz="3200" b="1">
              <a:solidFill>
                <a:schemeClr val="accent1"/>
              </a:solidFill>
            </a:endParaRPr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E7ADE3-98AD-4EE2-93C9-79673C8BCF7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59396" name="Content Placeholder 3"/>
          <p:cNvSpPr>
            <a:spLocks noGrp="1"/>
          </p:cNvSpPr>
          <p:nvPr>
            <p:ph sz="quarter" idx="1"/>
          </p:nvPr>
        </p:nvSpPr>
        <p:spPr>
          <a:xfrm>
            <a:off x="1839914" y="1600200"/>
            <a:ext cx="8505825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1- survey structure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00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2 - Points to consider when editing the questionnaire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z="200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It should be explained why the questionnaire was made.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The language used in the questionnaire should be clear and plain.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General questions should be followed by specific questions first.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z="2000">
                <a:solidFill>
                  <a:srgbClr val="C00000"/>
                </a:solidFill>
              </a:rPr>
              <a:t>Answer options must be clear and clear</a:t>
            </a:r>
          </a:p>
        </p:txBody>
      </p:sp>
    </p:spTree>
    <p:extLst>
      <p:ext uri="{BB962C8B-B14F-4D97-AF65-F5344CB8AC3E}">
        <p14:creationId xmlns:p14="http://schemas.microsoft.com/office/powerpoint/2010/main" val="134433735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SYSTEMATIC SAMPLING</vt:lpstr>
      <vt:lpstr>Cluster sampling</vt:lpstr>
      <vt:lpstr>Multi-stage sampling</vt:lpstr>
      <vt:lpstr>Determination of sample volume</vt:lpstr>
      <vt:lpstr>Epidemiological data sources</vt:lpstr>
      <vt:lpstr>Gathering information by questionnaire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SAMPLING</dc:title>
  <dc:creator>Inci Basak Kaya</dc:creator>
  <cp:lastModifiedBy>Inci Basak Kaya</cp:lastModifiedBy>
  <cp:revision>1</cp:revision>
  <dcterms:created xsi:type="dcterms:W3CDTF">2018-02-16T11:03:20Z</dcterms:created>
  <dcterms:modified xsi:type="dcterms:W3CDTF">2018-02-16T11:03:27Z</dcterms:modified>
</cp:coreProperties>
</file>