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DD3C-F1F3-4E80-B32D-6592E2199398}" type="datetimeFigureOut">
              <a:rPr lang="tr-TR" smtClean="0"/>
              <a:t>04.10.2019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6120D-DE62-4326-A3F9-C35BD3F7F9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5277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DD3C-F1F3-4E80-B32D-6592E2199398}" type="datetimeFigureOut">
              <a:rPr lang="tr-TR" smtClean="0"/>
              <a:t>04.10.2019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6120D-DE62-4326-A3F9-C35BD3F7F9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4548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DD3C-F1F3-4E80-B32D-6592E2199398}" type="datetimeFigureOut">
              <a:rPr lang="tr-TR" smtClean="0"/>
              <a:t>04.10.2019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6120D-DE62-4326-A3F9-C35BD3F7F9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4339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DD3C-F1F3-4E80-B32D-6592E2199398}" type="datetimeFigureOut">
              <a:rPr lang="tr-TR" smtClean="0"/>
              <a:t>04.10.2019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6120D-DE62-4326-A3F9-C35BD3F7F9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7810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DD3C-F1F3-4E80-B32D-6592E2199398}" type="datetimeFigureOut">
              <a:rPr lang="tr-TR" smtClean="0"/>
              <a:t>04.10.2019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6120D-DE62-4326-A3F9-C35BD3F7F9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408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DD3C-F1F3-4E80-B32D-6592E2199398}" type="datetimeFigureOut">
              <a:rPr lang="tr-TR" smtClean="0"/>
              <a:t>04.10.2019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6120D-DE62-4326-A3F9-C35BD3F7F9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3009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DD3C-F1F3-4E80-B32D-6592E2199398}" type="datetimeFigureOut">
              <a:rPr lang="tr-TR" smtClean="0"/>
              <a:t>04.10.2019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6120D-DE62-4326-A3F9-C35BD3F7F9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8987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DD3C-F1F3-4E80-B32D-6592E2199398}" type="datetimeFigureOut">
              <a:rPr lang="tr-TR" smtClean="0"/>
              <a:t>04.10.2019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6120D-DE62-4326-A3F9-C35BD3F7F9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2471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DD3C-F1F3-4E80-B32D-6592E2199398}" type="datetimeFigureOut">
              <a:rPr lang="tr-TR" smtClean="0"/>
              <a:t>04.10.2019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6120D-DE62-4326-A3F9-C35BD3F7F9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6449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DD3C-F1F3-4E80-B32D-6592E2199398}" type="datetimeFigureOut">
              <a:rPr lang="tr-TR" smtClean="0"/>
              <a:t>04.10.2019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6120D-DE62-4326-A3F9-C35BD3F7F9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026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DD3C-F1F3-4E80-B32D-6592E2199398}" type="datetimeFigureOut">
              <a:rPr lang="tr-TR" smtClean="0"/>
              <a:t>04.10.2019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6120D-DE62-4326-A3F9-C35BD3F7F9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003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64DD3C-F1F3-4E80-B32D-6592E2199398}" type="datetimeFigureOut">
              <a:rPr lang="tr-TR" smtClean="0"/>
              <a:t>04.10.2019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6120D-DE62-4326-A3F9-C35BD3F7F9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2050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VETERINARY FORENSIC MEDICINE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EKREM ÇAĞATAY ÇOLAKOĞLU</a:t>
            </a: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ANKARA UNİVERSITY VETERINARY FACULTY INTERNAL MEDICINE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447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19178" b="4956"/>
          <a:stretch/>
        </p:blipFill>
        <p:spPr>
          <a:xfrm>
            <a:off x="0" y="671512"/>
            <a:ext cx="12058650" cy="5143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476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6034"/>
            <a:ext cx="12076492" cy="6370522"/>
          </a:xfrm>
        </p:spPr>
      </p:pic>
    </p:spTree>
    <p:extLst>
      <p:ext uri="{BB962C8B-B14F-4D97-AF65-F5344CB8AC3E}">
        <p14:creationId xmlns:p14="http://schemas.microsoft.com/office/powerpoint/2010/main" val="1731759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 rotWithShape="1">
          <a:blip r:embed="rId2"/>
          <a:srcRect t="18735" r="1328" b="6437"/>
          <a:stretch/>
        </p:blipFill>
        <p:spPr>
          <a:xfrm>
            <a:off x="-128587" y="528638"/>
            <a:ext cx="12030075" cy="5129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4520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14</Words>
  <Application>Microsoft Office PowerPoint</Application>
  <PresentationFormat>Geniş ekran</PresentationFormat>
  <Paragraphs>3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Teması</vt:lpstr>
      <vt:lpstr>VETERINARY FORENSIC MEDICINE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Ekrem Çolakoğlu</dc:creator>
  <cp:lastModifiedBy>EKREM</cp:lastModifiedBy>
  <cp:revision>5</cp:revision>
  <dcterms:created xsi:type="dcterms:W3CDTF">2019-02-20T18:41:04Z</dcterms:created>
  <dcterms:modified xsi:type="dcterms:W3CDTF">2019-10-04T19:45:07Z</dcterms:modified>
</cp:coreProperties>
</file>