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18" r:id="rId12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69273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2230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7358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e8ad504a_0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e8ad504a_0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829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e8ad504a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e8ad504a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071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e8ad504a_0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e8ad504a_0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698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e8ad504a_0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e8ad504a_0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47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e8ad504a_0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e8ad504a_0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922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8ad504a_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8ad504a_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833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8ad504a_0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8ad504a_0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45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8ad504a_0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8ad504a_0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257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800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 b="1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SzPts val="3000"/>
              <a:buFont typeface="Tahoma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2400"/>
              <a:buFont typeface="Tahoma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2400"/>
              <a:buFont typeface="Tahoma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800"/>
              <a:buFont typeface="Tahoma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800"/>
              <a:buFont typeface="Tahoma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800"/>
              <a:buFont typeface="Tahoma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800"/>
              <a:buFont typeface="Tahoma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800"/>
              <a:buFont typeface="Tahoma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800"/>
              <a:buFont typeface="Tahoma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2900"/>
            <a:ext cx="9144000" cy="61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9"/>
          <p:cNvSpPr txBox="1">
            <a:spLocks noGrp="1"/>
          </p:cNvSpPr>
          <p:nvPr>
            <p:ph type="ctrTitle"/>
          </p:nvPr>
        </p:nvSpPr>
        <p:spPr>
          <a:xfrm>
            <a:off x="685800" y="382899"/>
            <a:ext cx="7772400" cy="6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600">
                <a:solidFill>
                  <a:schemeClr val="accent2"/>
                </a:solidFill>
              </a:rPr>
              <a:t>Akupunktur ve Elektroakupunktur</a:t>
            </a:r>
            <a:endParaRPr sz="1800" i="0" u="none" strike="noStrike" cap="none">
              <a:solidFill>
                <a:schemeClr val="accent2"/>
              </a:solidFill>
            </a:endParaRPr>
          </a:p>
        </p:txBody>
      </p:sp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0" y="5847575"/>
            <a:ext cx="9144000" cy="6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>
                <a:solidFill>
                  <a:schemeClr val="accent2"/>
                </a:solidFill>
              </a:rPr>
              <a:t>Uzm. Fzt. Kağan Yücel Ufuk Üni. SHMYO Öğrt. Grv.</a:t>
            </a:r>
            <a:endParaRPr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000" cap="none">
                <a:solidFill>
                  <a:schemeClr val="accent2"/>
                </a:solidFill>
              </a:rPr>
              <a:t>Yang Meridyenler</a:t>
            </a:r>
            <a:endParaRPr sz="3000" cap="none">
              <a:solidFill>
                <a:schemeClr val="accent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4400">
              <a:solidFill>
                <a:schemeClr val="dk2"/>
              </a:solidFill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Kalın barsak meridyeni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Mide meridyeni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İnce barsak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İdrar kesesi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Safra kesesi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Üçlü ısıtıcı meridyeni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  <p:sp>
        <p:nvSpPr>
          <p:cNvPr id="363" name="Google Shape;363;p71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9051075" cy="6790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Akciğer meridyeni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Dalak-pankreas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Kalp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Böbrek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Dolaşım-seksüalite meridyeni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Karaciğer meridyeni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77" name="Google Shape;77;p17"/>
          <p:cNvSpPr txBox="1"/>
          <p:nvPr/>
        </p:nvSpPr>
        <p:spPr>
          <a:xfrm>
            <a:off x="1345725" y="491700"/>
            <a:ext cx="6560400" cy="10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accent2"/>
                </a:solidFill>
              </a:rPr>
              <a:t>Yin Meridyenler</a:t>
            </a:r>
            <a:endParaRPr sz="3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17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Tahoma</vt:lpstr>
      <vt:lpstr>Light Gradient</vt:lpstr>
      <vt:lpstr>Akupunktur ve Elektroakupunktur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Yang Meridyenler </vt:lpstr>
      <vt:lpstr>teşekkür ederim...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Akupunktur ve Elektroakupunktur</dc:title>
  <dc:creator>Ergun GOKTAS</dc:creator>
  <cp:lastModifiedBy>Ergun GOKTAS</cp:lastModifiedBy>
  <cp:revision>2</cp:revision>
  <dcterms:modified xsi:type="dcterms:W3CDTF">2019-04-16T18:55:55Z</dcterms:modified>
</cp:coreProperties>
</file>