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5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18" r:id="rId12"/>
  </p:sldIdLst>
  <p:sldSz cx="9144000" cy="6858000" type="screen4x3"/>
  <p:notesSz cx="6858000" cy="9144000"/>
  <p:embeddedFontLst>
    <p:embeddedFont>
      <p:font typeface="Tahoma" panose="020B0604030504040204" pitchFamily="3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0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sz="1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  <a:p>
            <a:pPr marL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/>
          </a:p>
          <a:p>
            <a:pPr marL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/>
          </a:p>
          <a:p>
            <a:pPr marL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69273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22303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73581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e8ad504a_0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e8ad504a_0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1829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e8ad504a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Google Shape;39;ge8ad504a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0719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e8ad504a_0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e8ad504a_0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6987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e8ad504a_0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e8ad504a_0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6471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e8ad504a_0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e8ad504a_0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9922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e8ad504a_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e8ad504a_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8333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e8ad504a_0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e8ad504a_0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6457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e8ad504a_0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e8ad504a_0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3257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8003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marL="914400" lvl="1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marL="1371600" lvl="2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marL="1828800" lvl="3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marL="2743200" lvl="5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marL="3200400" lvl="6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marL="3657600" lvl="7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marL="4114800" lvl="8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ölüm Üstbilgisi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 b="1" cap="small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lvl="0" indent="-228600" rtl="0">
              <a:spcBef>
                <a:spcPts val="600"/>
              </a:spcBef>
              <a:spcAft>
                <a:spcPts val="0"/>
              </a:spcAft>
              <a:buSzPts val="3000"/>
              <a:buFont typeface="Tahoma"/>
              <a:buNone/>
              <a:defRPr sz="2000"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2400"/>
              <a:buFont typeface="Tahoma"/>
              <a:buNone/>
              <a:defRPr sz="1800"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2400"/>
              <a:buFont typeface="Tahoma"/>
              <a:buNone/>
              <a:defRPr sz="1600"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800"/>
              <a:buFont typeface="Tahoma"/>
              <a:buNone/>
              <a:defRPr sz="1400"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800"/>
              <a:buFont typeface="Tahoma"/>
              <a:buNone/>
              <a:defRPr sz="1400"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800"/>
              <a:buFont typeface="Tahoma"/>
              <a:buNone/>
              <a:defRPr sz="1400"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800"/>
              <a:buFont typeface="Tahoma"/>
              <a:buNone/>
              <a:defRPr sz="1400"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800"/>
              <a:buFont typeface="Tahoma"/>
              <a:buNone/>
              <a:defRPr sz="1400"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800"/>
              <a:buFont typeface="Tahoma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  <a:defRPr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2900"/>
            <a:ext cx="9144000" cy="610517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9"/>
          <p:cNvSpPr txBox="1">
            <a:spLocks noGrp="1"/>
          </p:cNvSpPr>
          <p:nvPr>
            <p:ph type="ctrTitle"/>
          </p:nvPr>
        </p:nvSpPr>
        <p:spPr>
          <a:xfrm>
            <a:off x="685800" y="382899"/>
            <a:ext cx="7772400" cy="6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Tahoma"/>
              <a:buNone/>
            </a:pPr>
            <a:r>
              <a:rPr lang="en-US" sz="3600">
                <a:solidFill>
                  <a:schemeClr val="accent2"/>
                </a:solidFill>
              </a:rPr>
              <a:t>Akupunktur ve Elektroakupunktur</a:t>
            </a:r>
            <a:endParaRPr sz="1800" i="0" u="none" strike="noStrike" cap="none">
              <a:solidFill>
                <a:schemeClr val="accent2"/>
              </a:solidFill>
            </a:endParaRPr>
          </a:p>
        </p:txBody>
      </p:sp>
      <p:sp>
        <p:nvSpPr>
          <p:cNvPr id="36" name="Google Shape;36;p9"/>
          <p:cNvSpPr txBox="1">
            <a:spLocks noGrp="1"/>
          </p:cNvSpPr>
          <p:nvPr>
            <p:ph type="subTitle" idx="1"/>
          </p:nvPr>
        </p:nvSpPr>
        <p:spPr>
          <a:xfrm>
            <a:off x="0" y="5847575"/>
            <a:ext cx="9144000" cy="64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Tahoma"/>
              <a:buNone/>
            </a:pPr>
            <a:r>
              <a:rPr lang="en-US" sz="2800" b="1">
                <a:solidFill>
                  <a:schemeClr val="accent2"/>
                </a:solidFill>
              </a:rPr>
              <a:t>Uzm. Fzt. Kağan Yücel Ufuk Üni. SHMYO Öğrt. Grv.</a:t>
            </a:r>
            <a:endParaRPr sz="28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000" cap="none">
                <a:solidFill>
                  <a:schemeClr val="accent2"/>
                </a:solidFill>
              </a:rPr>
              <a:t>Yang Meridyenler</a:t>
            </a:r>
            <a:endParaRPr sz="3000" cap="none">
              <a:solidFill>
                <a:schemeClr val="accent2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endParaRPr sz="4400">
              <a:solidFill>
                <a:schemeClr val="dk2"/>
              </a:solidFill>
            </a:endParaRPr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81000" algn="l" rtl="0">
              <a:spcBef>
                <a:spcPts val="48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Kalın barsak meridyeni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Mide meridyeni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İnce barsak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İdrar kesesi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Safra kesesi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Üçlü ısıtıcı meridyeni</a:t>
            </a:r>
            <a:endParaRPr sz="1800" b="0" i="0" u="none" strike="noStrike" cap="none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71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  <p:sp>
        <p:nvSpPr>
          <p:cNvPr id="363" name="Google Shape;363;p71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"/>
            <a:ext cx="9051075" cy="6790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81000" algn="l" rtl="0">
              <a:spcBef>
                <a:spcPts val="48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Akciğer meridyeni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Dalak-pankreas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Kalp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Böbrek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Dolaşım-seksüalite meridyeni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457200" marR="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Karaciğer meridyeni</a:t>
            </a:r>
            <a:endParaRPr sz="1800" b="0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345725" y="491700"/>
            <a:ext cx="6560400" cy="10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chemeClr val="accent2"/>
                </a:solidFill>
              </a:rPr>
              <a:t>Yin Meridyenler</a:t>
            </a:r>
            <a:endParaRPr sz="30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47</Words>
  <Application>Microsoft Office PowerPoint</Application>
  <PresentationFormat>On-screen Show (4:3)</PresentationFormat>
  <Paragraphs>17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Tahoma</vt:lpstr>
      <vt:lpstr>Light Gradient</vt:lpstr>
      <vt:lpstr>Akupunktur ve Elektroakupunktur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Yang Meridyenler </vt:lpstr>
      <vt:lpstr>teşekkür ederim...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Akupunktur ve Elektroakupunktur</dc:title>
  <dc:creator>Ergun GOKTAS</dc:creator>
  <cp:lastModifiedBy>Ergun GOKTAS</cp:lastModifiedBy>
  <cp:revision>2</cp:revision>
  <dcterms:modified xsi:type="dcterms:W3CDTF">2019-04-16T18:55:55Z</dcterms:modified>
</cp:coreProperties>
</file>