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5" r:id="rId1"/>
  </p:sldMasterIdLst>
  <p:notesMasterIdLst>
    <p:notesMasterId r:id="rId13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318" r:id="rId12"/>
  </p:sldIdLst>
  <p:sldSz cx="9144000" cy="6858000" type="screen4x3"/>
  <p:notesSz cx="6858000" cy="9144000"/>
  <p:embeddedFontLst>
    <p:embeddedFont>
      <p:font typeface="Tahoma" panose="020B0604030504040204" pitchFamily="34" charset="0"/>
      <p:regular r:id="rId14"/>
      <p:bold r:id="rId15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1086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font" Target="fonts/font2.fntdata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1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lv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2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lv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rnd" cmpd="sng">
            <a:solidFill>
              <a:srgbClr val="000000"/>
            </a:solidFill>
            <a:prstDash val="solid"/>
            <a:miter lim="8000"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2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lv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2" y="8685212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marR="0" lvl="0" indent="-88900" algn="r" rtl="0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endParaRPr sz="1200" b="0" i="0" u="none" strike="noStrike" cap="none">
              <a:latin typeface="Arial"/>
              <a:ea typeface="Arial"/>
              <a:cs typeface="Arial"/>
              <a:sym typeface="Arial"/>
            </a:endParaRPr>
          </a:p>
          <a:p>
            <a:pPr marL="0" lvl="1" indent="-88900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endParaRPr/>
          </a:p>
          <a:p>
            <a:pPr marL="0" lvl="2" indent="-88900" algn="l" rtl="0">
              <a:spcBef>
                <a:spcPts val="0"/>
              </a:spcBef>
              <a:spcAft>
                <a:spcPts val="0"/>
              </a:spcAft>
              <a:buSzPts val="1400"/>
              <a:buChar char="■"/>
            </a:pPr>
            <a:endParaRPr/>
          </a:p>
          <a:p>
            <a:pPr marL="0" lvl="3" indent="-889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endParaRPr/>
          </a:p>
          <a:p>
            <a:pPr marL="0" lvl="4" indent="-88900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endParaRPr/>
          </a:p>
          <a:p>
            <a:pPr marL="0" lvl="5" indent="-88900" algn="l" rtl="0">
              <a:spcBef>
                <a:spcPts val="0"/>
              </a:spcBef>
              <a:spcAft>
                <a:spcPts val="0"/>
              </a:spcAft>
              <a:buSzPts val="1400"/>
              <a:buChar char="■"/>
            </a:pPr>
            <a:endParaRPr/>
          </a:p>
          <a:p>
            <a:pPr marL="0" lvl="6" indent="-889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endParaRPr/>
          </a:p>
          <a:p>
            <a:pPr marL="0" lvl="7" indent="-88900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endParaRPr/>
          </a:p>
          <a:p>
            <a:pPr marL="0" lvl="8" indent="-88900" algn="l" rtl="0">
              <a:spcBef>
                <a:spcPts val="0"/>
              </a:spcBef>
              <a:spcAft>
                <a:spcPts val="0"/>
              </a:spcAft>
              <a:buSzPts val="1400"/>
              <a:buChar char="■"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146927384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" name="Google Shape;32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62223037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80;p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27735819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9" name="Google Shape;359;ge8ad504a_020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0" name="Google Shape;360;ge8ad504a_020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70182905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ge8ad504a_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" name="Google Shape;39;ge8ad504a_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01071917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ge8ad504a_0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4" name="Google Shape;44;ge8ad504a_0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63698767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ge8ad504a_0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9" name="Google Shape;49;ge8ad504a_03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95647118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ge8ad504a_0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4" name="Google Shape;54;ge8ad504a_03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87992201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ge8ad504a_04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" name="Google Shape;59;ge8ad504a_04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34833366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ge8ad504a_04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" name="Google Shape;64;ge8ad504a_04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72645742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ge8ad504a_05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9" name="Google Shape;69;ge8ad504a_05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39325775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74;p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32800371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3;p2"/>
          <p:cNvSpPr txBox="1">
            <a:spLocks noGrp="1"/>
          </p:cNvSpPr>
          <p:nvPr>
            <p:ph type="subTitle" idx="1"/>
          </p:nvPr>
        </p:nvSpPr>
        <p:spPr>
          <a:xfrm>
            <a:off x="685800" y="3786738"/>
            <a:ext cx="7772400" cy="104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Arial"/>
              <a:buNone/>
              <a:defRPr sz="3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Arial"/>
              <a:buNone/>
              <a:defRPr sz="3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Arial"/>
              <a:buNone/>
              <a:defRPr sz="3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Arial"/>
              <a:buNone/>
              <a:defRPr sz="3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Arial"/>
              <a:buNone/>
              <a:defRPr sz="3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Arial"/>
              <a:buNone/>
              <a:defRPr sz="3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Arial"/>
              <a:buNone/>
              <a:defRPr sz="3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Arial"/>
              <a:buNone/>
              <a:defRPr sz="3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Arial"/>
              <a:buNone/>
              <a:defRPr sz="3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ctrTitle"/>
          </p:nvPr>
        </p:nvSpPr>
        <p:spPr>
          <a:xfrm>
            <a:off x="685800" y="2111123"/>
            <a:ext cx="7772400" cy="154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lvl="0" algn="l" rtl="0">
              <a:spcBef>
                <a:spcPts val="0"/>
              </a:spcBef>
              <a:spcAft>
                <a:spcPts val="0"/>
              </a:spcAft>
              <a:buSzPts val="36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36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36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36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36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36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36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36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36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7" name="Google Shape;17;p3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96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419100" rtl="0">
              <a:spcBef>
                <a:spcPts val="600"/>
              </a:spcBef>
              <a:spcAft>
                <a:spcPts val="0"/>
              </a:spcAft>
              <a:buSzPts val="3000"/>
              <a:buChar char="●"/>
              <a:defRPr/>
            </a:lvl1pPr>
            <a:lvl2pPr marL="914400" lvl="1" indent="-381000" rtl="0">
              <a:spcBef>
                <a:spcPts val="0"/>
              </a:spcBef>
              <a:spcAft>
                <a:spcPts val="0"/>
              </a:spcAft>
              <a:buSzPts val="2400"/>
              <a:buChar char="○"/>
              <a:defRPr/>
            </a:lvl2pPr>
            <a:lvl3pPr marL="1371600" lvl="2" indent="-381000" rtl="0">
              <a:spcBef>
                <a:spcPts val="0"/>
              </a:spcBef>
              <a:spcAft>
                <a:spcPts val="0"/>
              </a:spcAft>
              <a:buSzPts val="2400"/>
              <a:buChar char="■"/>
              <a:defRPr/>
            </a:lvl3pPr>
            <a:lvl4pPr marL="1828800" lvl="3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4pPr>
            <a:lvl5pPr marL="2286000" lvl="4" indent="-3429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5pPr>
            <a:lvl6pPr marL="2743200" lvl="5" indent="-3429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6pPr>
            <a:lvl7pPr marL="3200400" lvl="6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1800"/>
            </a:lvl7pPr>
            <a:lvl8pPr marL="3657600" lvl="7" indent="-3429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8pPr>
            <a:lvl9pPr marL="4114800" lvl="8" indent="-3429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4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lvl="0" algn="l" rtl="0">
              <a:spcBef>
                <a:spcPts val="0"/>
              </a:spcBef>
              <a:spcAft>
                <a:spcPts val="0"/>
              </a:spcAft>
              <a:buSzPts val="36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36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36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36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36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36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36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36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36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0" name="Google Shape;20;p4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3994500" cy="496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419100" rtl="0">
              <a:spcBef>
                <a:spcPts val="600"/>
              </a:spcBef>
              <a:spcAft>
                <a:spcPts val="0"/>
              </a:spcAft>
              <a:buSzPts val="3000"/>
              <a:buChar char="●"/>
              <a:defRPr/>
            </a:lvl1pPr>
            <a:lvl2pPr marL="914400" lvl="1" indent="-381000" rtl="0">
              <a:spcBef>
                <a:spcPts val="0"/>
              </a:spcBef>
              <a:spcAft>
                <a:spcPts val="0"/>
              </a:spcAft>
              <a:buSzPts val="2400"/>
              <a:buChar char="○"/>
              <a:defRPr/>
            </a:lvl2pPr>
            <a:lvl3pPr marL="1371600" lvl="2" indent="-381000" rtl="0">
              <a:spcBef>
                <a:spcPts val="0"/>
              </a:spcBef>
              <a:spcAft>
                <a:spcPts val="0"/>
              </a:spcAft>
              <a:buSzPts val="2400"/>
              <a:buChar char="■"/>
              <a:defRPr/>
            </a:lvl3pPr>
            <a:lvl4pPr marL="1828800" lvl="3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4pPr>
            <a:lvl5pPr marL="2286000" lvl="4" indent="-3429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5pPr>
            <a:lvl6pPr marL="2743200" lvl="5" indent="-3429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6pPr>
            <a:lvl7pPr marL="3200400" lvl="6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1800"/>
            </a:lvl7pPr>
            <a:lvl8pPr marL="3657600" lvl="7" indent="-3429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8pPr>
            <a:lvl9pPr marL="4114800" lvl="8" indent="-3429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9pPr>
          </a:lstStyle>
          <a:p>
            <a:endParaRPr/>
          </a:p>
        </p:txBody>
      </p:sp>
      <p:sp>
        <p:nvSpPr>
          <p:cNvPr id="21" name="Google Shape;21;p4"/>
          <p:cNvSpPr txBox="1">
            <a:spLocks noGrp="1"/>
          </p:cNvSpPr>
          <p:nvPr>
            <p:ph type="body" idx="2"/>
          </p:nvPr>
        </p:nvSpPr>
        <p:spPr>
          <a:xfrm>
            <a:off x="4692274" y="1600200"/>
            <a:ext cx="3994500" cy="496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419100" rtl="0">
              <a:spcBef>
                <a:spcPts val="600"/>
              </a:spcBef>
              <a:spcAft>
                <a:spcPts val="0"/>
              </a:spcAft>
              <a:buSzPts val="3000"/>
              <a:buChar char="●"/>
              <a:defRPr/>
            </a:lvl1pPr>
            <a:lvl2pPr marL="914400" lvl="1" indent="-381000" rtl="0">
              <a:spcBef>
                <a:spcPts val="0"/>
              </a:spcBef>
              <a:spcAft>
                <a:spcPts val="0"/>
              </a:spcAft>
              <a:buSzPts val="2400"/>
              <a:buChar char="○"/>
              <a:defRPr/>
            </a:lvl2pPr>
            <a:lvl3pPr marL="1371600" lvl="2" indent="-381000" rtl="0">
              <a:spcBef>
                <a:spcPts val="0"/>
              </a:spcBef>
              <a:spcAft>
                <a:spcPts val="0"/>
              </a:spcAft>
              <a:buSzPts val="2400"/>
              <a:buChar char="■"/>
              <a:defRPr/>
            </a:lvl3pPr>
            <a:lvl4pPr marL="1828800" lvl="3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4pPr>
            <a:lvl5pPr marL="2286000" lvl="4" indent="-3429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5pPr>
            <a:lvl6pPr marL="2743200" lvl="5" indent="-3429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6pPr>
            <a:lvl7pPr marL="3200400" lvl="6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1800"/>
            </a:lvl7pPr>
            <a:lvl8pPr marL="3657600" lvl="7" indent="-3429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8pPr>
            <a:lvl9pPr marL="4114800" lvl="8" indent="-3429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5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lvl="0" algn="l" rtl="0">
              <a:spcBef>
                <a:spcPts val="0"/>
              </a:spcBef>
              <a:spcAft>
                <a:spcPts val="0"/>
              </a:spcAft>
              <a:buSzPts val="36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36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36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36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36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36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36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36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36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6"/>
          <p:cNvSpPr txBox="1">
            <a:spLocks noGrp="1"/>
          </p:cNvSpPr>
          <p:nvPr>
            <p:ph type="body" idx="1"/>
          </p:nvPr>
        </p:nvSpPr>
        <p:spPr>
          <a:xfrm>
            <a:off x="457200" y="5875079"/>
            <a:ext cx="8229600" cy="69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342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800">
                <a:solidFill>
                  <a:schemeClr val="dk1"/>
                </a:solidFill>
              </a:defRPr>
            </a:lvl1pPr>
            <a:lvl2pPr marL="914400" lvl="1" indent="-342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800">
                <a:solidFill>
                  <a:schemeClr val="dk1"/>
                </a:solidFill>
              </a:defRPr>
            </a:lvl2pPr>
            <a:lvl3pPr marL="1371600" lvl="2" indent="-342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800">
                <a:solidFill>
                  <a:schemeClr val="dk1"/>
                </a:solidFill>
              </a:defRPr>
            </a:lvl3pPr>
            <a:lvl4pPr marL="1828800" lvl="3" indent="-342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800">
                <a:solidFill>
                  <a:schemeClr val="dk1"/>
                </a:solidFill>
              </a:defRPr>
            </a:lvl4pPr>
            <a:lvl5pPr marL="2286000" lvl="4" indent="-342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800">
                <a:solidFill>
                  <a:schemeClr val="dk1"/>
                </a:solidFill>
              </a:defRPr>
            </a:lvl5pPr>
            <a:lvl6pPr marL="2743200" lvl="5" indent="-342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800">
                <a:solidFill>
                  <a:schemeClr val="dk1"/>
                </a:solidFill>
              </a:defRPr>
            </a:lvl6pPr>
            <a:lvl7pPr marL="3200400" lvl="6" indent="-342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800">
                <a:solidFill>
                  <a:schemeClr val="dk1"/>
                </a:solidFill>
              </a:defRPr>
            </a:lvl7pPr>
            <a:lvl8pPr marL="3657600" lvl="7" indent="-342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800">
                <a:solidFill>
                  <a:schemeClr val="dk1"/>
                </a:solidFill>
              </a:defRPr>
            </a:lvl8pPr>
            <a:lvl9pPr marL="4114800" lvl="8" indent="-342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ölüm Üstbilgisi" type="secHead">
  <p:cSld name="SECTION_HEADER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8"/>
          <p:cNvSpPr txBox="1">
            <a:spLocks noGrp="1"/>
          </p:cNvSpPr>
          <p:nvPr>
            <p:ph type="title"/>
          </p:nvPr>
        </p:nvSpPr>
        <p:spPr>
          <a:xfrm>
            <a:off x="722313" y="4406900"/>
            <a:ext cx="7772400" cy="136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lvl="0" algn="l" rtl="0">
              <a:spcBef>
                <a:spcPts val="0"/>
              </a:spcBef>
              <a:spcAft>
                <a:spcPts val="0"/>
              </a:spcAft>
              <a:buSzPts val="3600"/>
              <a:buNone/>
              <a:defRPr sz="4000" b="1" cap="small"/>
            </a:lvl1pPr>
            <a:lvl2pPr lvl="1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8"/>
          <p:cNvSpPr txBox="1">
            <a:spLocks noGrp="1"/>
          </p:cNvSpPr>
          <p:nvPr>
            <p:ph type="body" idx="1"/>
          </p:nvPr>
        </p:nvSpPr>
        <p:spPr>
          <a:xfrm>
            <a:off x="722313" y="2906713"/>
            <a:ext cx="7772400" cy="150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marL="457200" lvl="0" indent="-228600" rtl="0">
              <a:spcBef>
                <a:spcPts val="600"/>
              </a:spcBef>
              <a:spcAft>
                <a:spcPts val="0"/>
              </a:spcAft>
              <a:buSzPts val="3000"/>
              <a:buFont typeface="Tahoma"/>
              <a:buNone/>
              <a:defRPr sz="2000"/>
            </a:lvl1pPr>
            <a:lvl2pPr marL="914400" lvl="1" indent="-228600" rtl="0">
              <a:spcBef>
                <a:spcPts val="0"/>
              </a:spcBef>
              <a:spcAft>
                <a:spcPts val="0"/>
              </a:spcAft>
              <a:buSzPts val="2400"/>
              <a:buFont typeface="Tahoma"/>
              <a:buNone/>
              <a:defRPr sz="1800"/>
            </a:lvl2pPr>
            <a:lvl3pPr marL="1371600" lvl="2" indent="-228600" rtl="0">
              <a:spcBef>
                <a:spcPts val="0"/>
              </a:spcBef>
              <a:spcAft>
                <a:spcPts val="0"/>
              </a:spcAft>
              <a:buSzPts val="2400"/>
              <a:buFont typeface="Tahoma"/>
              <a:buNone/>
              <a:defRPr sz="1600"/>
            </a:lvl3pPr>
            <a:lvl4pPr marL="1828800" lvl="3" indent="-228600" rtl="0">
              <a:spcBef>
                <a:spcPts val="0"/>
              </a:spcBef>
              <a:spcAft>
                <a:spcPts val="0"/>
              </a:spcAft>
              <a:buSzPts val="1800"/>
              <a:buFont typeface="Tahoma"/>
              <a:buNone/>
              <a:defRPr sz="1400"/>
            </a:lvl4pPr>
            <a:lvl5pPr marL="2286000" lvl="4" indent="-228600" rtl="0">
              <a:spcBef>
                <a:spcPts val="0"/>
              </a:spcBef>
              <a:spcAft>
                <a:spcPts val="0"/>
              </a:spcAft>
              <a:buSzPts val="1800"/>
              <a:buFont typeface="Tahoma"/>
              <a:buNone/>
              <a:defRPr sz="1400"/>
            </a:lvl5pPr>
            <a:lvl6pPr marL="2743200" lvl="5" indent="-228600" rtl="0">
              <a:spcBef>
                <a:spcPts val="0"/>
              </a:spcBef>
              <a:spcAft>
                <a:spcPts val="0"/>
              </a:spcAft>
              <a:buSzPts val="1800"/>
              <a:buFont typeface="Tahoma"/>
              <a:buNone/>
              <a:defRPr sz="1400"/>
            </a:lvl6pPr>
            <a:lvl7pPr marL="3200400" lvl="6" indent="-228600" rtl="0">
              <a:spcBef>
                <a:spcPts val="0"/>
              </a:spcBef>
              <a:spcAft>
                <a:spcPts val="0"/>
              </a:spcAft>
              <a:buSzPts val="1800"/>
              <a:buFont typeface="Tahoma"/>
              <a:buNone/>
              <a:defRPr sz="1400"/>
            </a:lvl7pPr>
            <a:lvl8pPr marL="3657600" lvl="7" indent="-228600" rtl="0">
              <a:spcBef>
                <a:spcPts val="0"/>
              </a:spcBef>
              <a:spcAft>
                <a:spcPts val="0"/>
              </a:spcAft>
              <a:buSzPts val="1800"/>
              <a:buFont typeface="Tahoma"/>
              <a:buNone/>
              <a:defRPr sz="1400"/>
            </a:lvl8pPr>
            <a:lvl9pPr marL="4114800" lvl="8" indent="-228600" rtl="0">
              <a:spcBef>
                <a:spcPts val="0"/>
              </a:spcBef>
              <a:spcAft>
                <a:spcPts val="0"/>
              </a:spcAft>
              <a:buSzPts val="1800"/>
              <a:buFont typeface="Tahoma"/>
              <a:buNone/>
              <a:defRPr sz="14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lt1"/>
            </a:gs>
            <a:gs pos="30000">
              <a:schemeClr val="lt1"/>
            </a:gs>
            <a:gs pos="100000">
              <a:schemeClr val="lt2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lvl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" name="Google Shape;11;p1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96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419100" algn="l" rtl="0"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Char char="●"/>
              <a:defRPr sz="3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810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○"/>
              <a:defRPr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lvl="2" indent="-3810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■"/>
              <a:defRPr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lvl="3" indent="-3429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lvl="4" indent="-3429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○"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lvl="5" indent="-3429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■"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lvl="6" indent="-3429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lvl="7" indent="-3429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○"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lvl="8" indent="-3429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■"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Google Shape;34;p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382900"/>
            <a:ext cx="9144000" cy="6105175"/>
          </a:xfrm>
          <a:prstGeom prst="rect">
            <a:avLst/>
          </a:prstGeom>
          <a:noFill/>
          <a:ln>
            <a:noFill/>
          </a:ln>
        </p:spPr>
      </p:pic>
      <p:sp>
        <p:nvSpPr>
          <p:cNvPr id="35" name="Google Shape;35;p9"/>
          <p:cNvSpPr txBox="1">
            <a:spLocks noGrp="1"/>
          </p:cNvSpPr>
          <p:nvPr>
            <p:ph type="ctrTitle"/>
          </p:nvPr>
        </p:nvSpPr>
        <p:spPr>
          <a:xfrm>
            <a:off x="685800" y="382899"/>
            <a:ext cx="7772400" cy="64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Tahoma"/>
              <a:buNone/>
            </a:pPr>
            <a:r>
              <a:rPr lang="en-US" sz="3600">
                <a:solidFill>
                  <a:schemeClr val="accent2"/>
                </a:solidFill>
              </a:rPr>
              <a:t>Akupunktur ve Elektroakupunktur</a:t>
            </a:r>
            <a:endParaRPr sz="1800" i="0" u="none" strike="noStrike" cap="none">
              <a:solidFill>
                <a:schemeClr val="accent2"/>
              </a:solidFill>
            </a:endParaRPr>
          </a:p>
        </p:txBody>
      </p:sp>
      <p:sp>
        <p:nvSpPr>
          <p:cNvPr id="36" name="Google Shape;36;p9"/>
          <p:cNvSpPr txBox="1">
            <a:spLocks noGrp="1"/>
          </p:cNvSpPr>
          <p:nvPr>
            <p:ph type="subTitle" idx="1"/>
          </p:nvPr>
        </p:nvSpPr>
        <p:spPr>
          <a:xfrm>
            <a:off x="0" y="5847575"/>
            <a:ext cx="9144000" cy="64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640"/>
              </a:spcBef>
              <a:spcAft>
                <a:spcPts val="0"/>
              </a:spcAft>
              <a:buClr>
                <a:schemeClr val="folHlink"/>
              </a:buClr>
              <a:buFont typeface="Tahoma"/>
              <a:buNone/>
            </a:pPr>
            <a:r>
              <a:rPr lang="en-US" sz="2800" b="1">
                <a:solidFill>
                  <a:schemeClr val="accent2"/>
                </a:solidFill>
              </a:rPr>
              <a:t>Uzm. Fzt. Kağan Yücel Ufuk Üni. SHMYO Öğrt. Grv.</a:t>
            </a:r>
            <a:endParaRPr sz="2800" b="1">
              <a:solidFill>
                <a:schemeClr val="accent2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18"/>
          <p:cNvSpPr txBox="1">
            <a:spLocks noGrp="1"/>
          </p:cNvSpPr>
          <p:nvPr>
            <p:ph type="title"/>
          </p:nvPr>
        </p:nvSpPr>
        <p:spPr>
          <a:xfrm>
            <a:off x="1150937" y="214312"/>
            <a:ext cx="7793100" cy="146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3000" cap="none">
                <a:solidFill>
                  <a:schemeClr val="accent2"/>
                </a:solidFill>
              </a:rPr>
              <a:t>Yang Meridyenler</a:t>
            </a:r>
            <a:endParaRPr sz="3000" cap="none">
              <a:solidFill>
                <a:schemeClr val="accent2"/>
              </a:solidFill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</a:pPr>
            <a:endParaRPr sz="4400">
              <a:solidFill>
                <a:schemeClr val="dk2"/>
              </a:solidFill>
            </a:endParaRPr>
          </a:p>
        </p:txBody>
      </p:sp>
      <p:sp>
        <p:nvSpPr>
          <p:cNvPr id="83" name="Google Shape;83;p18"/>
          <p:cNvSpPr txBox="1">
            <a:spLocks noGrp="1"/>
          </p:cNvSpPr>
          <p:nvPr>
            <p:ph type="body" idx="1"/>
          </p:nvPr>
        </p:nvSpPr>
        <p:spPr>
          <a:xfrm>
            <a:off x="1182687" y="2017712"/>
            <a:ext cx="7772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marR="0" lvl="0" indent="-381000" algn="l" rtl="0">
              <a:spcBef>
                <a:spcPts val="480"/>
              </a:spcBef>
              <a:spcAft>
                <a:spcPts val="0"/>
              </a:spcAft>
              <a:buSzPts val="2400"/>
              <a:buAutoNum type="arabicPeriod"/>
            </a:pPr>
            <a:r>
              <a:rPr lang="en-US" sz="2400" b="0" i="0" u="none" strike="noStrike" cap="none">
                <a:solidFill>
                  <a:schemeClr val="dk1"/>
                </a:solidFill>
              </a:rPr>
              <a:t>Kalın barsak meridyeni</a:t>
            </a:r>
            <a:endParaRPr sz="1800" b="0" i="0" u="none" strike="noStrike" cap="none">
              <a:solidFill>
                <a:schemeClr val="dk1"/>
              </a:solidFill>
            </a:endParaRPr>
          </a:p>
          <a:p>
            <a:pPr marL="457200" marR="0" lvl="0" indent="-381000" algn="l" rtl="0">
              <a:spcBef>
                <a:spcPts val="0"/>
              </a:spcBef>
              <a:spcAft>
                <a:spcPts val="0"/>
              </a:spcAft>
              <a:buSzPts val="2400"/>
              <a:buAutoNum type="arabicPeriod"/>
            </a:pPr>
            <a:r>
              <a:rPr lang="en-US" sz="2400" b="0" i="0" u="none" strike="noStrike" cap="none">
                <a:solidFill>
                  <a:schemeClr val="dk1"/>
                </a:solidFill>
              </a:rPr>
              <a:t>Mide meridyeni</a:t>
            </a:r>
            <a:endParaRPr sz="1800" b="0" i="0" u="none" strike="noStrike" cap="none">
              <a:solidFill>
                <a:schemeClr val="dk1"/>
              </a:solidFill>
            </a:endParaRPr>
          </a:p>
          <a:p>
            <a:pPr marL="457200" marR="0" lvl="0" indent="-381000" algn="l" rtl="0">
              <a:spcBef>
                <a:spcPts val="0"/>
              </a:spcBef>
              <a:spcAft>
                <a:spcPts val="0"/>
              </a:spcAft>
              <a:buSzPts val="2400"/>
              <a:buAutoNum type="arabicPeriod"/>
            </a:pPr>
            <a:r>
              <a:rPr lang="en-US" sz="2400" b="0" i="0" u="none" strike="noStrike" cap="none">
                <a:solidFill>
                  <a:schemeClr val="dk1"/>
                </a:solidFill>
              </a:rPr>
              <a:t>İnce barsak</a:t>
            </a:r>
            <a:endParaRPr sz="1800" b="0" i="0" u="none" strike="noStrike" cap="none">
              <a:solidFill>
                <a:schemeClr val="dk1"/>
              </a:solidFill>
            </a:endParaRPr>
          </a:p>
          <a:p>
            <a:pPr marL="457200" marR="0" lvl="0" indent="-381000" algn="l" rtl="0">
              <a:spcBef>
                <a:spcPts val="0"/>
              </a:spcBef>
              <a:spcAft>
                <a:spcPts val="0"/>
              </a:spcAft>
              <a:buSzPts val="2400"/>
              <a:buAutoNum type="arabicPeriod"/>
            </a:pPr>
            <a:r>
              <a:rPr lang="en-US" sz="2400" b="0" i="0" u="none" strike="noStrike" cap="none">
                <a:solidFill>
                  <a:schemeClr val="dk1"/>
                </a:solidFill>
              </a:rPr>
              <a:t>İdrar kesesi</a:t>
            </a:r>
            <a:endParaRPr sz="1800" b="0" i="0" u="none" strike="noStrike" cap="none">
              <a:solidFill>
                <a:schemeClr val="dk1"/>
              </a:solidFill>
            </a:endParaRPr>
          </a:p>
          <a:p>
            <a:pPr marL="457200" marR="0" lvl="0" indent="-381000" algn="l" rtl="0">
              <a:spcBef>
                <a:spcPts val="0"/>
              </a:spcBef>
              <a:spcAft>
                <a:spcPts val="0"/>
              </a:spcAft>
              <a:buSzPts val="2400"/>
              <a:buAutoNum type="arabicPeriod"/>
            </a:pPr>
            <a:r>
              <a:rPr lang="en-US" sz="2400" b="0" i="0" u="none" strike="noStrike" cap="none">
                <a:solidFill>
                  <a:schemeClr val="dk1"/>
                </a:solidFill>
              </a:rPr>
              <a:t>Safra kesesi</a:t>
            </a:r>
            <a:endParaRPr sz="1800" b="0" i="0" u="none" strike="noStrike" cap="none">
              <a:solidFill>
                <a:schemeClr val="dk1"/>
              </a:solidFill>
            </a:endParaRPr>
          </a:p>
          <a:p>
            <a:pPr marL="457200" marR="0" lvl="0" indent="-381000" algn="l" rtl="0">
              <a:spcBef>
                <a:spcPts val="0"/>
              </a:spcBef>
              <a:spcAft>
                <a:spcPts val="0"/>
              </a:spcAft>
              <a:buSzPts val="2400"/>
              <a:buAutoNum type="arabicPeriod"/>
            </a:pPr>
            <a:r>
              <a:rPr lang="en-US" sz="2400" b="0" i="0" u="none" strike="noStrike" cap="none">
                <a:solidFill>
                  <a:schemeClr val="dk1"/>
                </a:solidFill>
              </a:rPr>
              <a:t>Üçlü ısıtıcı meridyeni</a:t>
            </a:r>
            <a:endParaRPr sz="1800" b="0" i="0" u="none" strike="noStrike" cap="none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2" name="Google Shape;362;p71"/>
          <p:cNvSpPr txBox="1">
            <a:spLocks noGrp="1"/>
          </p:cNvSpPr>
          <p:nvPr>
            <p:ph type="ctrTitle"/>
          </p:nvPr>
        </p:nvSpPr>
        <p:spPr>
          <a:xfrm>
            <a:off x="685800" y="2111123"/>
            <a:ext cx="7772400" cy="1546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i="1">
                <a:solidFill>
                  <a:schemeClr val="accent2"/>
                </a:solidFill>
              </a:rPr>
              <a:t>teşekkür ederim...</a:t>
            </a:r>
            <a:endParaRPr i="1">
              <a:solidFill>
                <a:schemeClr val="accent2"/>
              </a:solidFill>
            </a:endParaRPr>
          </a:p>
        </p:txBody>
      </p:sp>
      <p:sp>
        <p:nvSpPr>
          <p:cNvPr id="363" name="Google Shape;363;p71"/>
          <p:cNvSpPr txBox="1">
            <a:spLocks noGrp="1"/>
          </p:cNvSpPr>
          <p:nvPr>
            <p:ph type="subTitle" idx="1"/>
          </p:nvPr>
        </p:nvSpPr>
        <p:spPr>
          <a:xfrm>
            <a:off x="685800" y="3786738"/>
            <a:ext cx="7772400" cy="104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" name="Google Shape;41;p1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-1"/>
            <a:ext cx="9051075" cy="67907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" name="Google Shape;46;p1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1"/>
            <a:ext cx="9143999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" name="Google Shape;51;p1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" name="Google Shape;56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-1"/>
            <a:ext cx="9143999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" name="Google Shape;61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-1"/>
            <a:ext cx="9143999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Google Shape;66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" name="Google Shape;71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-1"/>
            <a:ext cx="9143999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17"/>
          <p:cNvSpPr txBox="1">
            <a:spLocks noGrp="1"/>
          </p:cNvSpPr>
          <p:nvPr>
            <p:ph type="body" idx="1"/>
          </p:nvPr>
        </p:nvSpPr>
        <p:spPr>
          <a:xfrm>
            <a:off x="1182687" y="2017712"/>
            <a:ext cx="7772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marR="0" lvl="0" indent="-381000" algn="l" rtl="0">
              <a:spcBef>
                <a:spcPts val="480"/>
              </a:spcBef>
              <a:spcAft>
                <a:spcPts val="0"/>
              </a:spcAft>
              <a:buSzPts val="2400"/>
              <a:buAutoNum type="arabicPeriod"/>
            </a:pPr>
            <a:r>
              <a:rPr lang="en-US" sz="2400" b="0" i="0" u="none" strike="noStrike" cap="none">
                <a:solidFill>
                  <a:schemeClr val="dk1"/>
                </a:solidFill>
              </a:rPr>
              <a:t>Akciğer meridyeni</a:t>
            </a:r>
            <a:endParaRPr sz="1800" b="0" i="0" u="none" strike="noStrike" cap="none">
              <a:solidFill>
                <a:schemeClr val="dk1"/>
              </a:solidFill>
            </a:endParaRPr>
          </a:p>
          <a:p>
            <a:pPr marL="457200" marR="0" lvl="0" indent="-381000" algn="l" rtl="0">
              <a:spcBef>
                <a:spcPts val="0"/>
              </a:spcBef>
              <a:spcAft>
                <a:spcPts val="0"/>
              </a:spcAft>
              <a:buSzPts val="2400"/>
              <a:buAutoNum type="arabicPeriod"/>
            </a:pPr>
            <a:r>
              <a:rPr lang="en-US" sz="2400" b="0" i="0" u="none" strike="noStrike" cap="none">
                <a:solidFill>
                  <a:schemeClr val="dk1"/>
                </a:solidFill>
              </a:rPr>
              <a:t>Dalak-pankreas</a:t>
            </a:r>
            <a:endParaRPr sz="1800" b="0" i="0" u="none" strike="noStrike" cap="none">
              <a:solidFill>
                <a:schemeClr val="dk1"/>
              </a:solidFill>
            </a:endParaRPr>
          </a:p>
          <a:p>
            <a:pPr marL="457200" marR="0" lvl="0" indent="-381000" algn="l" rtl="0">
              <a:spcBef>
                <a:spcPts val="0"/>
              </a:spcBef>
              <a:spcAft>
                <a:spcPts val="0"/>
              </a:spcAft>
              <a:buSzPts val="2400"/>
              <a:buAutoNum type="arabicPeriod"/>
            </a:pPr>
            <a:r>
              <a:rPr lang="en-US" sz="2400" b="0" i="0" u="none" strike="noStrike" cap="none">
                <a:solidFill>
                  <a:schemeClr val="dk1"/>
                </a:solidFill>
              </a:rPr>
              <a:t>Kalp</a:t>
            </a:r>
            <a:endParaRPr sz="1800" b="0" i="0" u="none" strike="noStrike" cap="none">
              <a:solidFill>
                <a:schemeClr val="dk1"/>
              </a:solidFill>
            </a:endParaRPr>
          </a:p>
          <a:p>
            <a:pPr marL="457200" marR="0" lvl="0" indent="-381000" algn="l" rtl="0">
              <a:spcBef>
                <a:spcPts val="0"/>
              </a:spcBef>
              <a:spcAft>
                <a:spcPts val="0"/>
              </a:spcAft>
              <a:buSzPts val="2400"/>
              <a:buAutoNum type="arabicPeriod"/>
            </a:pPr>
            <a:r>
              <a:rPr lang="en-US" sz="2400" b="0" i="0" u="none" strike="noStrike" cap="none">
                <a:solidFill>
                  <a:schemeClr val="dk1"/>
                </a:solidFill>
              </a:rPr>
              <a:t>Böbrek</a:t>
            </a:r>
            <a:endParaRPr sz="1800" b="0" i="0" u="none" strike="noStrike" cap="none">
              <a:solidFill>
                <a:schemeClr val="dk1"/>
              </a:solidFill>
            </a:endParaRPr>
          </a:p>
          <a:p>
            <a:pPr marL="457200" marR="0" lvl="0" indent="-381000" algn="l" rtl="0">
              <a:spcBef>
                <a:spcPts val="0"/>
              </a:spcBef>
              <a:spcAft>
                <a:spcPts val="0"/>
              </a:spcAft>
              <a:buSzPts val="2400"/>
              <a:buAutoNum type="arabicPeriod"/>
            </a:pPr>
            <a:r>
              <a:rPr lang="en-US" sz="2400" b="0" i="0" u="none" strike="noStrike" cap="none">
                <a:solidFill>
                  <a:schemeClr val="dk1"/>
                </a:solidFill>
              </a:rPr>
              <a:t>Dolaşım-seksüalite meridyeni</a:t>
            </a:r>
            <a:endParaRPr sz="1800" b="0" i="0" u="none" strike="noStrike" cap="none">
              <a:solidFill>
                <a:schemeClr val="dk1"/>
              </a:solidFill>
            </a:endParaRPr>
          </a:p>
          <a:p>
            <a:pPr marL="457200" marR="0" lvl="0" indent="-381000" algn="l" rtl="0">
              <a:spcBef>
                <a:spcPts val="0"/>
              </a:spcBef>
              <a:spcAft>
                <a:spcPts val="0"/>
              </a:spcAft>
              <a:buSzPts val="2400"/>
              <a:buAutoNum type="arabicPeriod"/>
            </a:pPr>
            <a:r>
              <a:rPr lang="en-US" sz="2400" b="0" i="0" u="none" strike="noStrike" cap="none">
                <a:solidFill>
                  <a:schemeClr val="dk1"/>
                </a:solidFill>
              </a:rPr>
              <a:t>Karaciğer meridyeni</a:t>
            </a:r>
            <a:endParaRPr sz="1800" b="0" i="0" u="none" strike="noStrike" cap="none">
              <a:solidFill>
                <a:schemeClr val="dk1"/>
              </a:solidFill>
            </a:endParaRPr>
          </a:p>
          <a:p>
            <a:pPr marL="0" marR="0" lvl="0" indent="0" algn="l" rtl="0">
              <a:spcBef>
                <a:spcPts val="40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</a:endParaRPr>
          </a:p>
        </p:txBody>
      </p:sp>
      <p:sp>
        <p:nvSpPr>
          <p:cNvPr id="77" name="Google Shape;77;p17"/>
          <p:cNvSpPr txBox="1"/>
          <p:nvPr/>
        </p:nvSpPr>
        <p:spPr>
          <a:xfrm>
            <a:off x="1345725" y="491700"/>
            <a:ext cx="6560400" cy="102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1">
                <a:solidFill>
                  <a:schemeClr val="accent2"/>
                </a:solidFill>
              </a:rPr>
              <a:t>Yin Meridyenler</a:t>
            </a:r>
            <a:endParaRPr sz="3000" b="1">
              <a:solidFill>
                <a:schemeClr val="accent2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Light Gradient">
  <a:themeElements>
    <a:clrScheme name="Custom 347">
      <a:dk1>
        <a:srgbClr val="000000"/>
      </a:dk1>
      <a:lt1>
        <a:srgbClr val="FFFFFF"/>
      </a:lt1>
      <a:dk2>
        <a:srgbClr val="666666"/>
      </a:dk2>
      <a:lt2>
        <a:srgbClr val="CCCCCC"/>
      </a:lt2>
      <a:accent1>
        <a:srgbClr val="3A81BA"/>
      </a:accent1>
      <a:accent2>
        <a:srgbClr val="D89F39"/>
      </a:accent2>
      <a:accent3>
        <a:srgbClr val="8BAB42"/>
      </a:accent3>
      <a:accent4>
        <a:srgbClr val="57A7B5"/>
      </a:accent4>
      <a:accent5>
        <a:srgbClr val="8B81D2"/>
      </a:accent5>
      <a:accent6>
        <a:srgbClr val="963334"/>
      </a:accent6>
      <a:hlink>
        <a:srgbClr val="1155CC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47</Words>
  <Application>Microsoft Office PowerPoint</Application>
  <PresentationFormat>On-screen Show (4:3)</PresentationFormat>
  <Paragraphs>17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Tahoma</vt:lpstr>
      <vt:lpstr>Light Gradient</vt:lpstr>
      <vt:lpstr>Akupunktur ve Elektroakupunktur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Yang Meridyenler </vt:lpstr>
      <vt:lpstr>teşekkür ederim...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Akupunktur ve Elektroakupunktur</dc:title>
  <dc:creator>Ergun GOKTAS</dc:creator>
  <cp:lastModifiedBy>Ergun GOKTAS</cp:lastModifiedBy>
  <cp:revision>2</cp:revision>
  <dcterms:modified xsi:type="dcterms:W3CDTF">2019-04-16T18:55:55Z</dcterms:modified>
</cp:coreProperties>
</file>