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06" r:id="rId3"/>
    <p:sldId id="30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306"/>
            <p14:sldId id="308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28.11.2017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28.11.2017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28.11.2017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tografya.gen.tr/TR/belge/1-471/hayriye-erba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 417 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İçeriği-1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Görsel Sosyoloji Nedir?</a:t>
            </a:r>
          </a:p>
          <a:p>
            <a:r>
              <a:rPr lang="tr-TR" dirty="0" smtClean="0"/>
              <a:t>Görsel sosyoloji nasıl bir alandır ve sosyoloji açısından ne anlam taşır?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7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Kuramsal Tartışmalar-1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Hızla</a:t>
            </a:r>
            <a:r>
              <a:rPr lang="en-US" dirty="0"/>
              <a:t>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teknolojiler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yapma</a:t>
            </a:r>
            <a:r>
              <a:rPr lang="en-US" dirty="0"/>
              <a:t> </a:t>
            </a:r>
            <a:r>
              <a:rPr lang="en-US" dirty="0" err="1"/>
              <a:t>pratiği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ne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taşır</a:t>
            </a:r>
            <a:r>
              <a:rPr lang="en-US" dirty="0"/>
              <a:t>? </a:t>
            </a:r>
            <a:endParaRPr lang="tr-TR" dirty="0" smtClean="0"/>
          </a:p>
          <a:p>
            <a:r>
              <a:rPr lang="en-US" dirty="0" err="1"/>
              <a:t>Görsel</a:t>
            </a:r>
            <a:r>
              <a:rPr lang="en-US" dirty="0"/>
              <a:t> </a:t>
            </a:r>
            <a:r>
              <a:rPr lang="en-US" dirty="0" err="1"/>
              <a:t>olanın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r>
              <a:rPr lang="en-US" dirty="0"/>
              <a:t> </a:t>
            </a:r>
            <a:r>
              <a:rPr lang="en-US" dirty="0" err="1"/>
              <a:t>sosyolojinin</a:t>
            </a:r>
            <a:r>
              <a:rPr lang="en-US" dirty="0"/>
              <a:t> </a:t>
            </a:r>
            <a:r>
              <a:rPr lang="en-US" dirty="0" err="1"/>
              <a:t>küçülmesi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değersizleşmesi</a:t>
            </a:r>
            <a:r>
              <a:rPr lang="en-US" dirty="0"/>
              <a:t> </a:t>
            </a:r>
            <a:r>
              <a:rPr lang="en-US" dirty="0" err="1"/>
              <a:t>anlamına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? </a:t>
            </a:r>
          </a:p>
          <a:p>
            <a:endParaRPr lang="tr-TR" sz="2000" dirty="0" smtClean="0"/>
          </a:p>
          <a:p>
            <a:r>
              <a:rPr lang="en-US" sz="2000" dirty="0" smtClean="0"/>
              <a:t>2015</a:t>
            </a:r>
            <a:r>
              <a:rPr lang="en-US" sz="2000" dirty="0"/>
              <a:t>	</a:t>
            </a:r>
            <a:r>
              <a:rPr lang="en-US" sz="2000" dirty="0" err="1"/>
              <a:t>Erbaş</a:t>
            </a:r>
            <a:r>
              <a:rPr lang="en-US" sz="2000" dirty="0"/>
              <a:t>, </a:t>
            </a:r>
            <a:r>
              <a:rPr lang="en-US" sz="2000" dirty="0" err="1"/>
              <a:t>Hayriye</a:t>
            </a:r>
            <a:r>
              <a:rPr lang="en-US" sz="2000" dirty="0"/>
              <a:t>  “</a:t>
            </a:r>
            <a:r>
              <a:rPr lang="en-US" sz="2000" dirty="0" err="1"/>
              <a:t>Dünya</a:t>
            </a:r>
            <a:r>
              <a:rPr lang="en-US" sz="2000" dirty="0"/>
              <a:t> </a:t>
            </a:r>
            <a:r>
              <a:rPr lang="en-US" sz="2000" dirty="0" err="1"/>
              <a:t>Cebimizde</a:t>
            </a:r>
            <a:r>
              <a:rPr lang="en-US" sz="2000" dirty="0"/>
              <a:t>: </a:t>
            </a:r>
            <a:r>
              <a:rPr lang="en-US" sz="2000" dirty="0" err="1"/>
              <a:t>Küçük</a:t>
            </a:r>
            <a:r>
              <a:rPr lang="en-US" sz="2000" dirty="0"/>
              <a:t> </a:t>
            </a:r>
            <a:r>
              <a:rPr lang="en-US" sz="2000" dirty="0" err="1"/>
              <a:t>ama</a:t>
            </a:r>
            <a:r>
              <a:rPr lang="en-US" sz="2000" dirty="0"/>
              <a:t> </a:t>
            </a:r>
            <a:r>
              <a:rPr lang="en-US" sz="2000" dirty="0" err="1"/>
              <a:t>Büyük</a:t>
            </a:r>
            <a:r>
              <a:rPr lang="en-US" sz="2000" dirty="0"/>
              <a:t>: Cep </a:t>
            </a:r>
            <a:r>
              <a:rPr lang="en-US" sz="2000" dirty="0" err="1"/>
              <a:t>Telefonu</a:t>
            </a:r>
            <a:r>
              <a:rPr lang="en-US" sz="2000" dirty="0"/>
              <a:t>”,  </a:t>
            </a:r>
            <a:r>
              <a:rPr lang="en-US" sz="2000" dirty="0" err="1"/>
              <a:t>Fotoğrafya</a:t>
            </a:r>
            <a:r>
              <a:rPr lang="en-US" sz="2000" dirty="0"/>
              <a:t> </a:t>
            </a:r>
            <a:r>
              <a:rPr lang="en-US" sz="2000" dirty="0" err="1"/>
              <a:t>Dergisi</a:t>
            </a:r>
            <a:r>
              <a:rPr lang="en-US" sz="2000" dirty="0"/>
              <a:t>, </a:t>
            </a:r>
            <a:r>
              <a:rPr lang="en-US" sz="2000" dirty="0" err="1"/>
              <a:t>Sayı</a:t>
            </a:r>
            <a:r>
              <a:rPr lang="en-US" sz="2000" dirty="0"/>
              <a:t>. 30, ss. 1-5.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www.fotografya.gen.tr/TR/belge/1-471/hayriye-erbas.html</a:t>
            </a:r>
            <a:endParaRPr lang="tr-TR" sz="2000" dirty="0" smtClean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7703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60</Words>
  <Application>Microsoft Office PowerPoint</Application>
  <PresentationFormat>Ekran Gösterisi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SOS 417 GÖRSEL SOSYOLOJİ</vt:lpstr>
      <vt:lpstr>Dersin İçeriği-1</vt:lpstr>
      <vt:lpstr>Kuramsal Tartışmalar-1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33</cp:revision>
  <dcterms:created xsi:type="dcterms:W3CDTF">2016-09-27T10:43:46Z</dcterms:created>
  <dcterms:modified xsi:type="dcterms:W3CDTF">2017-11-28T11:28:29Z</dcterms:modified>
</cp:coreProperties>
</file>