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306" r:id="rId3"/>
    <p:sldId id="30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4D7369A-1F3A-4172-B284-AA6793BDCEC3}">
          <p14:sldIdLst>
            <p14:sldId id="256"/>
            <p14:sldId id="306"/>
            <p14:sldId id="308"/>
          </p14:sldIdLst>
        </p14:section>
        <p14:section name="Başlıksız Bölüm" id="{92898EE6-82D8-46DA-BEDE-C3D5D3EB5A3E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225" autoAdjust="0"/>
  </p:normalViewPr>
  <p:slideViewPr>
    <p:cSldViewPr>
      <p:cViewPr varScale="1">
        <p:scale>
          <a:sx n="81" d="100"/>
          <a:sy n="8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25048-2FE9-4523-84CE-90ABC6A8237C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20CF-BB24-4B5D-87B2-D6B71D15C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73E2-ED3B-4CE1-96DF-6929B9A9AE07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937-1FB9-4095-BE58-ACD25F395A60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5EA9-A3A6-4C3B-A9C6-A7289D58A058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082E-31E9-440D-AF6F-87525872DC6C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A272E-F78F-4103-B208-C94F7D0C700F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F764-63BB-4E2B-B11F-6923FEC292DB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1E03-5416-4F03-8A22-E0ED94F4A158}" type="datetime1">
              <a:rPr lang="tr-TR" smtClean="0"/>
              <a:t>28.11.2017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00BC-892E-4B20-A793-9BF5059FB306}" type="datetime1">
              <a:rPr lang="tr-TR" smtClean="0"/>
              <a:t>28.11.2017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730F-5AD0-4232-9B0E-42445C242034}" type="datetime1">
              <a:rPr lang="tr-TR" smtClean="0"/>
              <a:t>28.11.2017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D6C6-EA72-41BA-B2D2-C28B87EFF3E6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B90D-D031-4940-876E-33F11BE99555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3C19-15D2-4E8F-BB70-8214C95DA3F2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otografya.gen.tr/TR/belge/1-471/hayriye-erbas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 417 GÖRSEL SOSYOLOJİ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Hayriye ERBAŞ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İçeriği-1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Görsel Sosyoloji Nedir?</a:t>
            </a:r>
          </a:p>
          <a:p>
            <a:r>
              <a:rPr lang="tr-TR" dirty="0" smtClean="0"/>
              <a:t>Görsel sosyoloji nasıl bir alandır ve sosyoloji açısından ne anlam taşır?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Hayriye Erbaş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70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Kuramsal Tartışmalar-1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Hızla</a:t>
            </a:r>
            <a:r>
              <a:rPr lang="en-US" dirty="0"/>
              <a:t> </a:t>
            </a:r>
            <a:r>
              <a:rPr lang="en-US" dirty="0" err="1"/>
              <a:t>gelişen</a:t>
            </a:r>
            <a:r>
              <a:rPr lang="en-US" dirty="0"/>
              <a:t> </a:t>
            </a:r>
            <a:r>
              <a:rPr lang="en-US" dirty="0" err="1"/>
              <a:t>teknolojiler</a:t>
            </a:r>
            <a:r>
              <a:rPr lang="en-US" dirty="0"/>
              <a:t> </a:t>
            </a:r>
            <a:r>
              <a:rPr lang="en-US" dirty="0" err="1"/>
              <a:t>sosyoloji</a:t>
            </a:r>
            <a:r>
              <a:rPr lang="en-US" dirty="0"/>
              <a:t> </a:t>
            </a:r>
            <a:r>
              <a:rPr lang="en-US" dirty="0" err="1"/>
              <a:t>yapma</a:t>
            </a:r>
            <a:r>
              <a:rPr lang="en-US" dirty="0"/>
              <a:t> </a:t>
            </a:r>
            <a:r>
              <a:rPr lang="en-US" dirty="0" err="1"/>
              <a:t>pratiği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ne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taşır</a:t>
            </a:r>
            <a:r>
              <a:rPr lang="en-US" dirty="0"/>
              <a:t>? </a:t>
            </a:r>
            <a:endParaRPr lang="tr-TR" dirty="0" smtClean="0"/>
          </a:p>
          <a:p>
            <a:r>
              <a:rPr lang="en-US" dirty="0" err="1"/>
              <a:t>Görsel</a:t>
            </a:r>
            <a:r>
              <a:rPr lang="en-US" dirty="0"/>
              <a:t> </a:t>
            </a:r>
            <a:r>
              <a:rPr lang="en-US" dirty="0" err="1"/>
              <a:t>olanın</a:t>
            </a:r>
            <a:r>
              <a:rPr lang="en-US" dirty="0"/>
              <a:t> </a:t>
            </a:r>
            <a:r>
              <a:rPr lang="en-US" dirty="0" err="1"/>
              <a:t>yükselişi</a:t>
            </a:r>
            <a:r>
              <a:rPr lang="en-US" dirty="0"/>
              <a:t> </a:t>
            </a:r>
            <a:r>
              <a:rPr lang="en-US" dirty="0" err="1"/>
              <a:t>sosyolojinin</a:t>
            </a:r>
            <a:r>
              <a:rPr lang="en-US" dirty="0"/>
              <a:t> </a:t>
            </a:r>
            <a:r>
              <a:rPr lang="en-US" dirty="0" err="1"/>
              <a:t>küçülmesi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değersizleşmesi</a:t>
            </a:r>
            <a:r>
              <a:rPr lang="en-US" dirty="0"/>
              <a:t> </a:t>
            </a:r>
            <a:r>
              <a:rPr lang="en-US" dirty="0" err="1"/>
              <a:t>anlamına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? </a:t>
            </a:r>
          </a:p>
          <a:p>
            <a:endParaRPr lang="tr-TR" sz="2000" dirty="0" smtClean="0"/>
          </a:p>
          <a:p>
            <a:r>
              <a:rPr lang="en-US" sz="2000" dirty="0" smtClean="0"/>
              <a:t>2015</a:t>
            </a:r>
            <a:r>
              <a:rPr lang="en-US" sz="2000" dirty="0"/>
              <a:t>	</a:t>
            </a:r>
            <a:r>
              <a:rPr lang="en-US" sz="2000" dirty="0" err="1"/>
              <a:t>Erbaş</a:t>
            </a:r>
            <a:r>
              <a:rPr lang="en-US" sz="2000" dirty="0"/>
              <a:t>, </a:t>
            </a:r>
            <a:r>
              <a:rPr lang="en-US" sz="2000" dirty="0" err="1"/>
              <a:t>Hayriye</a:t>
            </a:r>
            <a:r>
              <a:rPr lang="en-US" sz="2000" dirty="0"/>
              <a:t>  “</a:t>
            </a:r>
            <a:r>
              <a:rPr lang="en-US" sz="2000" dirty="0" err="1"/>
              <a:t>Dünya</a:t>
            </a:r>
            <a:r>
              <a:rPr lang="en-US" sz="2000" dirty="0"/>
              <a:t> </a:t>
            </a:r>
            <a:r>
              <a:rPr lang="en-US" sz="2000" dirty="0" err="1"/>
              <a:t>Cebimizde</a:t>
            </a:r>
            <a:r>
              <a:rPr lang="en-US" sz="2000" dirty="0"/>
              <a:t>: </a:t>
            </a:r>
            <a:r>
              <a:rPr lang="en-US" sz="2000" dirty="0" err="1"/>
              <a:t>Küçük</a:t>
            </a:r>
            <a:r>
              <a:rPr lang="en-US" sz="2000" dirty="0"/>
              <a:t> </a:t>
            </a:r>
            <a:r>
              <a:rPr lang="en-US" sz="2000" dirty="0" err="1"/>
              <a:t>ama</a:t>
            </a:r>
            <a:r>
              <a:rPr lang="en-US" sz="2000" dirty="0"/>
              <a:t> </a:t>
            </a:r>
            <a:r>
              <a:rPr lang="en-US" sz="2000" dirty="0" err="1"/>
              <a:t>Büyük</a:t>
            </a:r>
            <a:r>
              <a:rPr lang="en-US" sz="2000" dirty="0"/>
              <a:t>: Cep </a:t>
            </a:r>
            <a:r>
              <a:rPr lang="en-US" sz="2000" dirty="0" err="1"/>
              <a:t>Telefonu</a:t>
            </a:r>
            <a:r>
              <a:rPr lang="en-US" sz="2000" dirty="0"/>
              <a:t>”,  </a:t>
            </a:r>
            <a:r>
              <a:rPr lang="en-US" sz="2000" dirty="0" err="1"/>
              <a:t>Fotoğrafya</a:t>
            </a:r>
            <a:r>
              <a:rPr lang="en-US" sz="2000" dirty="0"/>
              <a:t> </a:t>
            </a:r>
            <a:r>
              <a:rPr lang="en-US" sz="2000" dirty="0" err="1"/>
              <a:t>Dergisi</a:t>
            </a:r>
            <a:r>
              <a:rPr lang="en-US" sz="2000" dirty="0"/>
              <a:t>, </a:t>
            </a:r>
            <a:r>
              <a:rPr lang="en-US" sz="2000" dirty="0" err="1"/>
              <a:t>Sayı</a:t>
            </a:r>
            <a:r>
              <a:rPr lang="en-US" sz="2000" dirty="0"/>
              <a:t>. 30, ss. 1-5.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en-US" sz="2000" dirty="0" smtClean="0">
                <a:hlinkClick r:id="rId2"/>
              </a:rPr>
              <a:t>http</a:t>
            </a:r>
            <a:r>
              <a:rPr lang="en-US" sz="2000" dirty="0">
                <a:hlinkClick r:id="rId2"/>
              </a:rPr>
              <a:t>://</a:t>
            </a:r>
            <a:r>
              <a:rPr lang="en-US" sz="2000" dirty="0" smtClean="0">
                <a:hlinkClick r:id="rId2"/>
              </a:rPr>
              <a:t>www.fotografya.gen.tr/TR/belge/1-471/hayriye-erbas.html</a:t>
            </a:r>
            <a:endParaRPr lang="tr-TR" sz="2000" dirty="0" smtClean="0"/>
          </a:p>
          <a:p>
            <a:pPr marL="0" indent="0">
              <a:buNone/>
            </a:pPr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77035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60</Words>
  <Application>Microsoft Office PowerPoint</Application>
  <PresentationFormat>Ekran Gösterisi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SOS 417 GÖRSEL SOSYOLOJİ</vt:lpstr>
      <vt:lpstr>Dersin İçeriği-1</vt:lpstr>
      <vt:lpstr>Kuramsal Tartışmalar-1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33</cp:revision>
  <dcterms:created xsi:type="dcterms:W3CDTF">2016-09-27T10:43:46Z</dcterms:created>
  <dcterms:modified xsi:type="dcterms:W3CDTF">2017-11-28T11:28:29Z</dcterms:modified>
</cp:coreProperties>
</file>