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-12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t>28/02/18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t>28/02/18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t>28/02/18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t>28/02/18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t>28/02/18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t>28/02/18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t>28/02/18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t>28/02/18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t>28/02/18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t>28/02/18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t>28/02/18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27B613C-1AD7-49D3-885D-F654C5CDBAA6}" type="datetime1">
              <a:rPr lang="en-US" smtClean="0"/>
              <a:t>28/02/18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GI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GI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KLASİK BALE I-VIII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AÇIK DERS MATERYALLERİ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TEMEL KOL POZİSYONLARI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sz="2400" i="1" u="sng" dirty="0" smtClean="0"/>
              <a:t>3.</a:t>
            </a:r>
            <a:r>
              <a:rPr lang="en-US" sz="2400" i="1" u="sng" dirty="0"/>
              <a:t>POZİSYON</a:t>
            </a:r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4" name="Picture 3" descr="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945" y="1817370"/>
            <a:ext cx="2249170" cy="436689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TEMEL KOL POZİSYONLARI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sz="2400" i="1" u="sng" dirty="0" smtClean="0"/>
              <a:t>4.</a:t>
            </a:r>
            <a:r>
              <a:rPr lang="en-US" sz="2400" i="1" u="sng" dirty="0"/>
              <a:t>POZİSYON</a:t>
            </a:r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4" name="Picture 3" descr="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630" y="1776730"/>
            <a:ext cx="3026410" cy="429196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TEMEL KOL POZİSYONLARI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lvl="0" indent="0">
              <a:buClr>
                <a:srgbClr val="A9A57C"/>
              </a:buClr>
              <a:buNone/>
            </a:pPr>
            <a:r>
              <a:rPr lang="en-US" sz="2400" i="1" u="sng" dirty="0" smtClean="0">
                <a:solidFill>
                  <a:srgbClr val="2F2B20"/>
                </a:solidFill>
              </a:rPr>
              <a:t>5.</a:t>
            </a:r>
            <a:r>
              <a:rPr lang="en-US" sz="2400" i="1" u="sng" dirty="0">
                <a:solidFill>
                  <a:srgbClr val="2F2B20"/>
                </a:solidFill>
              </a:rPr>
              <a:t>POZİSYON</a:t>
            </a: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08239" y="6170116"/>
            <a:ext cx="6232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/>
              <a:t>: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=S5HwZJQ8NuA</a:t>
            </a:r>
          </a:p>
        </p:txBody>
      </p:sp>
      <p:pic>
        <p:nvPicPr>
          <p:cNvPr id="4" name="Picture 3" descr="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925" y="1685925"/>
            <a:ext cx="2543175" cy="431736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BARRE EGZERSİZLERİ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93980"/>
            <a:ext cx="7620000" cy="1906819"/>
          </a:xfrm>
        </p:spPr>
        <p:txBody>
          <a:bodyPr numCol="2">
            <a:noAutofit/>
          </a:bodyPr>
          <a:lstStyle/>
          <a:p>
            <a:pPr marL="114300" indent="0">
              <a:buNone/>
            </a:pPr>
            <a:r>
              <a:rPr lang="en-US" b="1" dirty="0" smtClean="0"/>
              <a:t>1.DEMI-PLIE</a:t>
            </a:r>
          </a:p>
          <a:p>
            <a:pPr marL="114300" indent="0">
              <a:buNone/>
            </a:pPr>
            <a:endParaRPr lang="en-US" sz="1000" dirty="0" smtClean="0"/>
          </a:p>
          <a:p>
            <a:pPr marL="114300" indent="0">
              <a:buNone/>
            </a:pPr>
            <a:r>
              <a:rPr lang="en-US" sz="1400" dirty="0" smtClean="0"/>
              <a:t>1.Hazırlık </a:t>
            </a:r>
            <a:r>
              <a:rPr lang="en-US" sz="1400" dirty="0" err="1" smtClean="0"/>
              <a:t>pozisyonu</a:t>
            </a:r>
            <a:r>
              <a:rPr lang="en-US" sz="1400" dirty="0" smtClean="0"/>
              <a:t> </a:t>
            </a:r>
            <a:r>
              <a:rPr lang="en-US" sz="1400" dirty="0" err="1" smtClean="0"/>
              <a:t>ile</a:t>
            </a:r>
            <a:endParaRPr lang="en-US" sz="1400" dirty="0" smtClean="0"/>
          </a:p>
          <a:p>
            <a:pPr marL="114300" indent="0">
              <a:buNone/>
            </a:pPr>
            <a:r>
              <a:rPr lang="en-US" sz="1400" dirty="0" smtClean="0"/>
              <a:t>başlanır.2.Resimde </a:t>
            </a:r>
            <a:r>
              <a:rPr lang="en-US" sz="1400" dirty="0" err="1" smtClean="0"/>
              <a:t>görüldüğü</a:t>
            </a:r>
            <a:r>
              <a:rPr lang="en-US" sz="1400" dirty="0" smtClean="0"/>
              <a:t> </a:t>
            </a:r>
            <a:r>
              <a:rPr lang="en-US" sz="1400" dirty="0" err="1" smtClean="0"/>
              <a:t>gibi</a:t>
            </a:r>
            <a:endParaRPr lang="en-US" sz="1400" dirty="0" smtClean="0"/>
          </a:p>
          <a:p>
            <a:pPr marL="114300" indent="0">
              <a:buNone/>
            </a:pPr>
            <a:r>
              <a:rPr lang="en-US" sz="1400" dirty="0" err="1" smtClean="0"/>
              <a:t>dizler</a:t>
            </a:r>
            <a:r>
              <a:rPr lang="en-US" sz="1400" dirty="0" smtClean="0"/>
              <a:t> </a:t>
            </a:r>
            <a:r>
              <a:rPr lang="en-US" sz="1400" dirty="0" err="1" smtClean="0"/>
              <a:t>kırılır</a:t>
            </a:r>
            <a:r>
              <a:rPr lang="en-US" sz="1400" dirty="0" smtClean="0"/>
              <a:t>.</a:t>
            </a:r>
          </a:p>
          <a:p>
            <a:pPr marL="114300" indent="0">
              <a:buNone/>
            </a:pPr>
            <a:r>
              <a:rPr lang="en-US" sz="1400" dirty="0" smtClean="0"/>
              <a:t>3.Tekrar </a:t>
            </a:r>
            <a:r>
              <a:rPr lang="en-US" sz="1400" dirty="0" err="1" smtClean="0"/>
              <a:t>başlangıç</a:t>
            </a:r>
            <a:endParaRPr lang="en-US" sz="1400" dirty="0"/>
          </a:p>
          <a:p>
            <a:pPr marL="114300" indent="0">
              <a:buNone/>
            </a:pPr>
            <a:r>
              <a:rPr lang="en-US" sz="1400" dirty="0" err="1" smtClean="0"/>
              <a:t>pozisyonuna</a:t>
            </a:r>
            <a:r>
              <a:rPr lang="en-US" sz="1400" dirty="0" smtClean="0"/>
              <a:t> </a:t>
            </a:r>
            <a:r>
              <a:rPr lang="en-US" sz="1400" dirty="0" err="1" smtClean="0"/>
              <a:t>dönülür</a:t>
            </a:r>
            <a:r>
              <a:rPr lang="en-US" sz="1400" dirty="0" smtClean="0"/>
              <a:t>.</a:t>
            </a:r>
          </a:p>
          <a:p>
            <a:pPr marL="114300" indent="0">
              <a:buNone/>
            </a:pPr>
            <a:r>
              <a:rPr lang="en-US" sz="1400" dirty="0" smtClean="0"/>
              <a:t>-</a:t>
            </a:r>
            <a:r>
              <a:rPr lang="en-US" sz="1400" dirty="0" err="1" smtClean="0"/>
              <a:t>Dizlerin</a:t>
            </a:r>
            <a:r>
              <a:rPr lang="en-US" sz="1400" dirty="0" smtClean="0"/>
              <a:t> </a:t>
            </a:r>
            <a:r>
              <a:rPr lang="en-US" sz="1400" dirty="0" err="1" smtClean="0"/>
              <a:t>rotasyonu</a:t>
            </a:r>
            <a:r>
              <a:rPr lang="en-US" sz="1400" dirty="0" smtClean="0"/>
              <a:t> </a:t>
            </a:r>
            <a:r>
              <a:rPr lang="en-US" sz="1400" dirty="0" err="1" smtClean="0"/>
              <a:t>daima</a:t>
            </a:r>
            <a:r>
              <a:rPr lang="en-US" sz="1400" dirty="0" smtClean="0"/>
              <a:t> </a:t>
            </a:r>
            <a:r>
              <a:rPr lang="en-US" sz="1400" dirty="0" err="1" smtClean="0"/>
              <a:t>dışarı</a:t>
            </a:r>
            <a:r>
              <a:rPr lang="en-US" sz="1400" dirty="0" smtClean="0"/>
              <a:t> </a:t>
            </a:r>
            <a:r>
              <a:rPr lang="en-US" sz="1400" dirty="0" err="1" smtClean="0"/>
              <a:t>doğrudur</a:t>
            </a:r>
            <a:r>
              <a:rPr lang="en-US" sz="1400" dirty="0" smtClean="0"/>
              <a:t>.</a:t>
            </a:r>
          </a:p>
          <a:p>
            <a:pPr marL="114300" indent="0">
              <a:buNone/>
            </a:pPr>
            <a:r>
              <a:rPr lang="en-US" sz="1400" dirty="0" smtClean="0"/>
              <a:t>-</a:t>
            </a:r>
            <a:r>
              <a:rPr lang="en-US" sz="1400" dirty="0" err="1" smtClean="0"/>
              <a:t>Topuklar</a:t>
            </a:r>
            <a:r>
              <a:rPr lang="en-US" sz="1400" dirty="0" smtClean="0"/>
              <a:t> </a:t>
            </a:r>
            <a:r>
              <a:rPr lang="en-US" sz="1400" dirty="0" err="1" smtClean="0"/>
              <a:t>yerden</a:t>
            </a:r>
            <a:r>
              <a:rPr lang="en-US" sz="1400" dirty="0" smtClean="0"/>
              <a:t> </a:t>
            </a:r>
            <a:r>
              <a:rPr lang="en-US" sz="1400" dirty="0" err="1" smtClean="0"/>
              <a:t>kalmaz</a:t>
            </a:r>
            <a:r>
              <a:rPr lang="en-US" sz="1400" dirty="0" smtClean="0"/>
              <a:t>.</a:t>
            </a:r>
          </a:p>
          <a:p>
            <a:pPr marL="114300" indent="0">
              <a:buNone/>
            </a:pPr>
            <a:r>
              <a:rPr lang="en-US" sz="1400" dirty="0" smtClean="0"/>
              <a:t>-1,2,4,5 </a:t>
            </a:r>
            <a:r>
              <a:rPr lang="en-US" sz="1400" dirty="0" err="1" smtClean="0"/>
              <a:t>pozisyonlarda</a:t>
            </a:r>
            <a:r>
              <a:rPr lang="en-US" sz="1400" dirty="0" smtClean="0"/>
              <a:t> </a:t>
            </a:r>
            <a:r>
              <a:rPr lang="en-US" sz="1400" dirty="0" err="1" smtClean="0"/>
              <a:t>yapılır</a:t>
            </a:r>
            <a:r>
              <a:rPr lang="en-US" sz="1400" dirty="0" smtClean="0"/>
              <a:t>.</a:t>
            </a:r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r>
              <a:rPr lang="en-US" sz="1400" dirty="0" err="1" smtClean="0"/>
              <a:t>Ek</a:t>
            </a:r>
            <a:r>
              <a:rPr lang="en-US" sz="1400" dirty="0" smtClean="0"/>
              <a:t> </a:t>
            </a:r>
            <a:r>
              <a:rPr lang="en-US" sz="1400" dirty="0" err="1" smtClean="0"/>
              <a:t>Bilgi</a:t>
            </a:r>
            <a:r>
              <a:rPr lang="en-US" sz="1400" dirty="0" smtClean="0"/>
              <a:t> </a:t>
            </a:r>
            <a:r>
              <a:rPr lang="en-US" sz="1400" dirty="0" err="1" smtClean="0"/>
              <a:t>için</a:t>
            </a:r>
            <a:r>
              <a:rPr lang="en-US" sz="1400" dirty="0"/>
              <a:t>: https://</a:t>
            </a:r>
            <a:r>
              <a:rPr lang="en-US" sz="1400" dirty="0" err="1"/>
              <a:t>www.youtube.com</a:t>
            </a:r>
            <a:r>
              <a:rPr lang="en-US" sz="1400" dirty="0"/>
              <a:t>/</a:t>
            </a:r>
            <a:r>
              <a:rPr lang="en-US" sz="1400" dirty="0" err="1"/>
              <a:t>watch?v</a:t>
            </a:r>
            <a:r>
              <a:rPr lang="en-US" sz="1400" dirty="0"/>
              <a:t>=</a:t>
            </a:r>
            <a:r>
              <a:rPr lang="en-US" sz="1400" dirty="0" err="1"/>
              <a:t>BUEvsWFjfvQ</a:t>
            </a:r>
            <a:endParaRPr lang="en-US" sz="1400" dirty="0" smtClean="0"/>
          </a:p>
        </p:txBody>
      </p:sp>
      <p:pic>
        <p:nvPicPr>
          <p:cNvPr id="5" name="Picture 4" descr="8025b71e1db75c41a562bedf973ceb67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40" t="-1" r="4850" b="57805"/>
          <a:stretch>
            <a:fillRect/>
          </a:stretch>
        </p:blipFill>
        <p:spPr>
          <a:xfrm>
            <a:off x="457200" y="1600200"/>
            <a:ext cx="6260980" cy="289378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BARRE </a:t>
            </a:r>
            <a:r>
              <a:rPr lang="en-US" dirty="0"/>
              <a:t>EGZERSİZLERİ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53272"/>
            <a:ext cx="7620000" cy="1947528"/>
          </a:xfrm>
        </p:spPr>
        <p:txBody>
          <a:bodyPr numCol="2">
            <a:normAutofit fontScale="62500" lnSpcReduction="20000"/>
          </a:bodyPr>
          <a:lstStyle/>
          <a:p>
            <a:pPr marL="114300" indent="0">
              <a:buNone/>
            </a:pPr>
            <a:r>
              <a:rPr lang="en-US" sz="3500" b="1" dirty="0" smtClean="0"/>
              <a:t>2.GRAND-PLIE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 smtClean="0"/>
              <a:t>1.Demi-plie den </a:t>
            </a:r>
            <a:r>
              <a:rPr lang="en-US" dirty="0" err="1" smtClean="0"/>
              <a:t>devam</a:t>
            </a:r>
            <a:endParaRPr lang="en-US" dirty="0"/>
          </a:p>
          <a:p>
            <a:pPr marL="114300" indent="0">
              <a:buNone/>
            </a:pP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.</a:t>
            </a:r>
          </a:p>
          <a:p>
            <a:pPr marL="114300" indent="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Topuklar</a:t>
            </a:r>
            <a:r>
              <a:rPr lang="en-US" dirty="0" smtClean="0"/>
              <a:t> </a:t>
            </a:r>
            <a:r>
              <a:rPr lang="en-US" dirty="0" err="1" smtClean="0"/>
              <a:t>yerden</a:t>
            </a:r>
            <a:r>
              <a:rPr lang="en-US" dirty="0" smtClean="0"/>
              <a:t> </a:t>
            </a:r>
            <a:r>
              <a:rPr lang="en-US" dirty="0" err="1" smtClean="0"/>
              <a:t>kalkar</a:t>
            </a:r>
            <a:r>
              <a:rPr lang="en-US" dirty="0" smtClean="0"/>
              <a:t>.</a:t>
            </a:r>
          </a:p>
          <a:p>
            <a:pPr marL="114300" indent="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Başlangıç</a:t>
            </a:r>
            <a:r>
              <a:rPr lang="en-US" dirty="0" smtClean="0"/>
              <a:t> </a:t>
            </a:r>
            <a:r>
              <a:rPr lang="en-US" dirty="0" err="1" smtClean="0"/>
              <a:t>pozisyonuna</a:t>
            </a:r>
            <a:endParaRPr lang="en-US" dirty="0" smtClean="0"/>
          </a:p>
          <a:p>
            <a:pPr marL="114300" indent="0">
              <a:buNone/>
            </a:pPr>
            <a:r>
              <a:rPr lang="en-US" dirty="0" err="1" smtClean="0"/>
              <a:t>dönülür</a:t>
            </a:r>
            <a:r>
              <a:rPr lang="en-US" dirty="0" smtClean="0"/>
              <a:t>.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 smtClean="0"/>
              <a:t>-Demi-</a:t>
            </a:r>
            <a:r>
              <a:rPr lang="en-US" dirty="0" err="1" smtClean="0"/>
              <a:t>plie</a:t>
            </a:r>
            <a:r>
              <a:rPr lang="en-US" dirty="0" smtClean="0"/>
              <a:t> den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dizlerin</a:t>
            </a:r>
            <a:r>
              <a:rPr lang="en-US" dirty="0" smtClean="0"/>
              <a:t> </a:t>
            </a:r>
            <a:r>
              <a:rPr lang="en-US" dirty="0" err="1" smtClean="0"/>
              <a:t>kırılması</a:t>
            </a:r>
            <a:r>
              <a:rPr lang="en-US" dirty="0" smtClean="0"/>
              <a:t> </a:t>
            </a:r>
            <a:r>
              <a:rPr lang="en-US" dirty="0" err="1" smtClean="0"/>
              <a:t>hareketi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ettiğinden</a:t>
            </a:r>
            <a:r>
              <a:rPr lang="en-US" dirty="0" smtClean="0"/>
              <a:t> </a:t>
            </a:r>
            <a:r>
              <a:rPr lang="en-US" dirty="0" err="1" smtClean="0"/>
              <a:t>topuklar</a:t>
            </a:r>
            <a:r>
              <a:rPr lang="en-US" dirty="0" smtClean="0"/>
              <a:t> </a:t>
            </a:r>
            <a:r>
              <a:rPr lang="en-US" dirty="0" err="1" smtClean="0"/>
              <a:t>yerden</a:t>
            </a:r>
            <a:r>
              <a:rPr lang="en-US" dirty="0" smtClean="0"/>
              <a:t> </a:t>
            </a:r>
            <a:r>
              <a:rPr lang="en-US" dirty="0" err="1" smtClean="0"/>
              <a:t>kalkar</a:t>
            </a:r>
            <a:r>
              <a:rPr lang="en-US" dirty="0" smtClean="0"/>
              <a:t>.</a:t>
            </a:r>
          </a:p>
          <a:p>
            <a:pPr marL="114300" indent="0">
              <a:buNone/>
            </a:pPr>
            <a:r>
              <a:rPr lang="en-US" dirty="0" smtClean="0"/>
              <a:t>-Grand-</a:t>
            </a:r>
            <a:r>
              <a:rPr lang="en-US" dirty="0" err="1" smtClean="0"/>
              <a:t>plie</a:t>
            </a:r>
            <a:r>
              <a:rPr lang="en-US" dirty="0" smtClean="0"/>
              <a:t> den </a:t>
            </a:r>
            <a:r>
              <a:rPr lang="en-US" dirty="0" err="1" smtClean="0"/>
              <a:t>başlangıç</a:t>
            </a:r>
            <a:r>
              <a:rPr lang="en-US" dirty="0" smtClean="0"/>
              <a:t> </a:t>
            </a:r>
            <a:r>
              <a:rPr lang="en-US" dirty="0" err="1" smtClean="0"/>
              <a:t>pozisyonuna</a:t>
            </a:r>
            <a:r>
              <a:rPr lang="en-US" dirty="0" smtClean="0"/>
              <a:t> </a:t>
            </a:r>
            <a:r>
              <a:rPr lang="en-US" dirty="0" err="1" smtClean="0"/>
              <a:t>dönülürken</a:t>
            </a:r>
            <a:r>
              <a:rPr lang="en-US" dirty="0" smtClean="0"/>
              <a:t> </a:t>
            </a:r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topuklar</a:t>
            </a:r>
            <a:r>
              <a:rPr lang="en-US" dirty="0" smtClean="0"/>
              <a:t> </a:t>
            </a:r>
            <a:r>
              <a:rPr lang="en-US" dirty="0" err="1" smtClean="0"/>
              <a:t>yere</a:t>
            </a:r>
            <a:r>
              <a:rPr lang="en-US" dirty="0" smtClean="0"/>
              <a:t> </a:t>
            </a:r>
            <a:r>
              <a:rPr lang="en-US" dirty="0" err="1" smtClean="0"/>
              <a:t>basılmaya</a:t>
            </a:r>
            <a:r>
              <a:rPr lang="en-US" dirty="0" smtClean="0"/>
              <a:t> </a:t>
            </a:r>
            <a:r>
              <a:rPr lang="en-US" dirty="0" err="1" smtClean="0"/>
              <a:t>çalışılır</a:t>
            </a:r>
            <a:r>
              <a:rPr lang="en-US" dirty="0" smtClean="0"/>
              <a:t>.</a:t>
            </a:r>
          </a:p>
          <a:p>
            <a:pPr marL="114300" indent="0">
              <a:buNone/>
            </a:pPr>
            <a:r>
              <a:rPr lang="en-US" dirty="0"/>
              <a:t>-1,2,4,5 </a:t>
            </a:r>
            <a:r>
              <a:rPr lang="en-US" dirty="0" err="1"/>
              <a:t>pozisyonlarda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/>
              <a:t>: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=z3AM77F7n5g</a:t>
            </a: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5" name="Picture 4" descr="8025b71e1db75c41a562bedf973ceb67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69" b="6667"/>
          <a:stretch>
            <a:fillRect/>
          </a:stretch>
        </p:blipFill>
        <p:spPr>
          <a:xfrm>
            <a:off x="835563" y="1417638"/>
            <a:ext cx="6428804" cy="303563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BARRE </a:t>
            </a:r>
            <a:r>
              <a:rPr lang="en-US" dirty="0"/>
              <a:t>EGZERSİZLERİ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15098"/>
            <a:ext cx="7619999" cy="1740260"/>
          </a:xfrm>
        </p:spPr>
        <p:txBody>
          <a:bodyPr numCol="2">
            <a:normAutofit fontScale="77500" lnSpcReduction="20000"/>
          </a:bodyPr>
          <a:lstStyle/>
          <a:p>
            <a:pPr marL="114300" indent="0">
              <a:buNone/>
            </a:pPr>
            <a:r>
              <a:rPr lang="en-US" sz="4000" b="1" dirty="0" smtClean="0"/>
              <a:t>3.BATTEMENT TENDU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sz="2000" dirty="0" smtClean="0"/>
              <a:t>1. </a:t>
            </a:r>
            <a:r>
              <a:rPr lang="en-US" sz="2000" dirty="0" err="1" smtClean="0"/>
              <a:t>ve</a:t>
            </a:r>
            <a:r>
              <a:rPr lang="en-US" sz="2000" dirty="0" smtClean="0"/>
              <a:t> 5. </a:t>
            </a:r>
            <a:r>
              <a:rPr lang="en-US" sz="2000" dirty="0" err="1" smtClean="0"/>
              <a:t>Pozisyondan</a:t>
            </a:r>
            <a:r>
              <a:rPr lang="en-US" sz="2000" dirty="0" smtClean="0"/>
              <a:t>; </a:t>
            </a:r>
            <a:r>
              <a:rPr lang="en-US" sz="2000" dirty="0" err="1" smtClean="0"/>
              <a:t>öne</a:t>
            </a:r>
            <a:r>
              <a:rPr lang="en-US" sz="2000" dirty="0" smtClean="0"/>
              <a:t>, </a:t>
            </a:r>
          </a:p>
          <a:p>
            <a:pPr marL="114300" indent="0">
              <a:buNone/>
            </a:pPr>
            <a:r>
              <a:rPr lang="en-US" sz="2000" dirty="0" err="1" smtClean="0"/>
              <a:t>yana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arkaya</a:t>
            </a:r>
            <a:r>
              <a:rPr lang="en-US" sz="2000" dirty="0" smtClean="0"/>
              <a:t> </a:t>
            </a:r>
            <a:r>
              <a:rPr lang="en-US" sz="2000" dirty="0" err="1" smtClean="0"/>
              <a:t>olarak</a:t>
            </a:r>
            <a:r>
              <a:rPr lang="en-US" sz="2000" dirty="0" smtClean="0"/>
              <a:t> </a:t>
            </a:r>
          </a:p>
          <a:p>
            <a:pPr marL="114300" indent="0">
              <a:buNone/>
            </a:pPr>
            <a:r>
              <a:rPr lang="en-US" sz="2000" dirty="0" err="1" smtClean="0"/>
              <a:t>yapılır</a:t>
            </a:r>
            <a:r>
              <a:rPr lang="en-US" sz="2000" dirty="0" smtClean="0"/>
              <a:t>.</a:t>
            </a:r>
          </a:p>
          <a:p>
            <a:pPr marL="114300" indent="0">
              <a:buNone/>
            </a:pPr>
            <a:r>
              <a:rPr lang="en-US" sz="2000" dirty="0" err="1" smtClean="0"/>
              <a:t>Ayak</a:t>
            </a:r>
            <a:r>
              <a:rPr lang="en-US" sz="2000" dirty="0" smtClean="0"/>
              <a:t> </a:t>
            </a:r>
            <a:r>
              <a:rPr lang="en-US" sz="2000" dirty="0" err="1" smtClean="0"/>
              <a:t>yerden</a:t>
            </a:r>
            <a:r>
              <a:rPr lang="en-US" sz="2000" dirty="0" smtClean="0"/>
              <a:t> </a:t>
            </a:r>
            <a:r>
              <a:rPr lang="en-US" sz="2000" dirty="0" err="1" smtClean="0"/>
              <a:t>sürterek</a:t>
            </a:r>
            <a:r>
              <a:rPr lang="en-US" sz="2000" dirty="0" smtClean="0"/>
              <a:t> </a:t>
            </a:r>
          </a:p>
          <a:p>
            <a:pPr marL="114300" indent="0">
              <a:buNone/>
            </a:pPr>
            <a:r>
              <a:rPr lang="en-US" sz="2000" dirty="0" err="1" smtClean="0"/>
              <a:t>topuk</a:t>
            </a:r>
            <a:r>
              <a:rPr lang="en-US" sz="2000" dirty="0" smtClean="0"/>
              <a:t> </a:t>
            </a:r>
            <a:r>
              <a:rPr lang="en-US" sz="2000" dirty="0" err="1" smtClean="0"/>
              <a:t>yukarı</a:t>
            </a:r>
            <a:r>
              <a:rPr lang="en-US" sz="2000" dirty="0" smtClean="0"/>
              <a:t> </a:t>
            </a:r>
            <a:r>
              <a:rPr lang="en-US" sz="2000" dirty="0" err="1" smtClean="0"/>
              <a:t>olacak</a:t>
            </a:r>
            <a:r>
              <a:rPr lang="en-US" sz="2000" dirty="0" smtClean="0"/>
              <a:t> </a:t>
            </a:r>
            <a:r>
              <a:rPr lang="en-US" sz="2000" dirty="0" err="1" smtClean="0"/>
              <a:t>şekilde</a:t>
            </a:r>
            <a:r>
              <a:rPr lang="en-US" sz="2000" dirty="0"/>
              <a:t> </a:t>
            </a:r>
            <a:r>
              <a:rPr lang="en-US" sz="2000" dirty="0" err="1" smtClean="0"/>
              <a:t>açılır</a:t>
            </a:r>
            <a:r>
              <a:rPr lang="en-US" sz="2000" dirty="0" smtClean="0"/>
              <a:t>.</a:t>
            </a:r>
          </a:p>
          <a:p>
            <a:pPr marL="114300" indent="0">
              <a:buNone/>
            </a:pPr>
            <a:r>
              <a:rPr lang="en-US" sz="2000" dirty="0" err="1" smtClean="0"/>
              <a:t>Ayak</a:t>
            </a:r>
            <a:r>
              <a:rPr lang="en-US" sz="2000" dirty="0" smtClean="0"/>
              <a:t> </a:t>
            </a:r>
            <a:r>
              <a:rPr lang="en-US" sz="2000" dirty="0" err="1" smtClean="0"/>
              <a:t>açıldığı</a:t>
            </a:r>
            <a:r>
              <a:rPr lang="en-US" sz="2000" dirty="0" smtClean="0"/>
              <a:t> </a:t>
            </a:r>
            <a:r>
              <a:rPr lang="en-US" sz="2000" dirty="0" err="1" smtClean="0"/>
              <a:t>zaman</a:t>
            </a:r>
            <a:r>
              <a:rPr lang="en-US" sz="2000" dirty="0" smtClean="0"/>
              <a:t> </a:t>
            </a:r>
            <a:r>
              <a:rPr lang="en-US" sz="2000" dirty="0" err="1" smtClean="0"/>
              <a:t>parmak</a:t>
            </a:r>
            <a:r>
              <a:rPr lang="en-US" sz="2000" dirty="0" smtClean="0"/>
              <a:t> </a:t>
            </a:r>
            <a:r>
              <a:rPr lang="en-US" sz="2000" dirty="0" err="1" smtClean="0"/>
              <a:t>ucu</a:t>
            </a:r>
            <a:r>
              <a:rPr lang="en-US" sz="2000" dirty="0" smtClean="0"/>
              <a:t> </a:t>
            </a:r>
            <a:r>
              <a:rPr lang="en-US" sz="2000" dirty="0" err="1" smtClean="0"/>
              <a:t>yerden</a:t>
            </a:r>
            <a:r>
              <a:rPr lang="en-US" sz="2000" dirty="0" smtClean="0"/>
              <a:t> </a:t>
            </a:r>
            <a:r>
              <a:rPr lang="en-US" sz="2000" dirty="0" err="1" smtClean="0"/>
              <a:t>kalkmaz</a:t>
            </a:r>
            <a:r>
              <a:rPr lang="en-US" sz="2000" dirty="0" smtClean="0"/>
              <a:t>.</a:t>
            </a:r>
          </a:p>
          <a:p>
            <a:pPr marL="114300" indent="0">
              <a:buNone/>
            </a:pPr>
            <a:endParaRPr lang="en-US" sz="2000" dirty="0" smtClean="0"/>
          </a:p>
          <a:p>
            <a:pPr marL="114300" indent="0">
              <a:buNone/>
            </a:pPr>
            <a:r>
              <a:rPr lang="en-US" sz="2000" dirty="0" err="1" smtClean="0"/>
              <a:t>Ek</a:t>
            </a:r>
            <a:r>
              <a:rPr lang="en-US" sz="2000" dirty="0" smtClean="0"/>
              <a:t> </a:t>
            </a:r>
            <a:r>
              <a:rPr lang="en-US" sz="2000" dirty="0" err="1"/>
              <a:t>bilgi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https://</a:t>
            </a:r>
            <a:r>
              <a:rPr lang="en-US" sz="2000" dirty="0" err="1"/>
              <a:t>www.youtube.com</a:t>
            </a:r>
            <a:r>
              <a:rPr lang="en-US" sz="2000" dirty="0"/>
              <a:t>/</a:t>
            </a:r>
            <a:r>
              <a:rPr lang="en-US" sz="2000" dirty="0" err="1"/>
              <a:t>watch?v</a:t>
            </a:r>
            <a:r>
              <a:rPr lang="en-US" sz="2000" dirty="0"/>
              <a:t>=WG5ZWOTPdY0 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8" name="Picture 7" descr="img-MPienL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18" y="1539730"/>
            <a:ext cx="7620882" cy="317536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BARRE </a:t>
            </a:r>
            <a:r>
              <a:rPr lang="en-US" dirty="0"/>
              <a:t>EGZERSİZLERİ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1748"/>
            <a:ext cx="7620000" cy="2461678"/>
          </a:xfrm>
        </p:spPr>
        <p:txBody>
          <a:bodyPr numCol="2">
            <a:normAutofit fontScale="92500"/>
          </a:bodyPr>
          <a:lstStyle/>
          <a:p>
            <a:pPr marL="114300" indent="0">
              <a:buNone/>
            </a:pPr>
            <a:r>
              <a:rPr lang="en-US" sz="2600" dirty="0" smtClean="0"/>
              <a:t>4.</a:t>
            </a:r>
            <a:r>
              <a:rPr lang="en-US" sz="2600" dirty="0"/>
              <a:t>BATTEMENT </a:t>
            </a:r>
            <a:r>
              <a:rPr lang="en-US" sz="2600" dirty="0" smtClean="0"/>
              <a:t>TENDU JETE</a:t>
            </a:r>
            <a:endParaRPr lang="en-US" sz="2600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dirty="0" err="1"/>
              <a:t>ve</a:t>
            </a:r>
            <a:r>
              <a:rPr lang="en-US" dirty="0"/>
              <a:t> 5. </a:t>
            </a:r>
            <a:r>
              <a:rPr lang="en-US" dirty="0" err="1"/>
              <a:t>Pozisyondan</a:t>
            </a:r>
            <a:r>
              <a:rPr lang="en-US" dirty="0"/>
              <a:t>; </a:t>
            </a:r>
            <a:r>
              <a:rPr lang="en-US" dirty="0" err="1"/>
              <a:t>öne</a:t>
            </a:r>
            <a:r>
              <a:rPr lang="en-US" dirty="0"/>
              <a:t>, </a:t>
            </a:r>
          </a:p>
          <a:p>
            <a:pPr marL="114300" indent="0">
              <a:buNone/>
            </a:pPr>
            <a:r>
              <a:rPr lang="en-US" dirty="0" err="1"/>
              <a:t>yana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arkaya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</a:p>
          <a:p>
            <a:pPr marL="114300" indent="0">
              <a:buNone/>
            </a:pPr>
            <a:r>
              <a:rPr lang="en-US" dirty="0" err="1"/>
              <a:t>yapılır</a:t>
            </a:r>
            <a:r>
              <a:rPr lang="en-US" dirty="0"/>
              <a:t>.</a:t>
            </a:r>
          </a:p>
          <a:p>
            <a:pPr marL="114300" indent="0">
              <a:buNone/>
            </a:pPr>
            <a:r>
              <a:rPr lang="en-US" dirty="0" err="1"/>
              <a:t>Ayak</a:t>
            </a:r>
            <a:r>
              <a:rPr lang="en-US" dirty="0"/>
              <a:t> </a:t>
            </a:r>
            <a:r>
              <a:rPr lang="en-US" dirty="0" err="1"/>
              <a:t>yerden</a:t>
            </a:r>
            <a:r>
              <a:rPr lang="en-US" dirty="0"/>
              <a:t> </a:t>
            </a:r>
            <a:r>
              <a:rPr lang="en-US" dirty="0" err="1"/>
              <a:t>sürterek</a:t>
            </a:r>
            <a:r>
              <a:rPr lang="en-US" dirty="0"/>
              <a:t> </a:t>
            </a:r>
          </a:p>
          <a:p>
            <a:pPr marL="114300" indent="0">
              <a:buNone/>
            </a:pPr>
            <a:r>
              <a:rPr lang="en-US" dirty="0" err="1"/>
              <a:t>topuk</a:t>
            </a:r>
            <a:r>
              <a:rPr lang="en-US" dirty="0"/>
              <a:t> </a:t>
            </a:r>
            <a:r>
              <a:rPr lang="en-US" dirty="0" err="1"/>
              <a:t>yukarı</a:t>
            </a:r>
            <a:r>
              <a:rPr lang="en-US" dirty="0"/>
              <a:t> </a:t>
            </a:r>
            <a:r>
              <a:rPr lang="en-US" dirty="0" err="1"/>
              <a:t>olacak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 smtClean="0"/>
              <a:t>açılır</a:t>
            </a:r>
            <a:r>
              <a:rPr lang="en-US" dirty="0" smtClean="0"/>
              <a:t>.</a:t>
            </a:r>
            <a:endParaRPr lang="en-US" dirty="0"/>
          </a:p>
          <a:p>
            <a:pPr marL="114300" indent="0">
              <a:buNone/>
            </a:pPr>
            <a:r>
              <a:rPr lang="en-US" dirty="0" err="1" smtClean="0"/>
              <a:t>Tenduden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parmak</a:t>
            </a:r>
            <a:r>
              <a:rPr lang="en-US" dirty="0" smtClean="0"/>
              <a:t> </a:t>
            </a:r>
            <a:r>
              <a:rPr lang="en-US" dirty="0" err="1"/>
              <a:t>ucu</a:t>
            </a:r>
            <a:r>
              <a:rPr lang="en-US" dirty="0"/>
              <a:t> </a:t>
            </a:r>
            <a:r>
              <a:rPr lang="en-US" dirty="0" err="1"/>
              <a:t>yerden</a:t>
            </a:r>
            <a:r>
              <a:rPr lang="en-US" dirty="0"/>
              <a:t> </a:t>
            </a:r>
            <a:r>
              <a:rPr lang="en-US" dirty="0" smtClean="0"/>
              <a:t>25°ye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kalkar</a:t>
            </a:r>
            <a:r>
              <a:rPr lang="en-US" dirty="0" smtClean="0"/>
              <a:t>.</a:t>
            </a: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=BWCRMCOh73Q </a:t>
            </a:r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6" name="Picture 5" descr="battement-pour-batterie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07" y="1417637"/>
            <a:ext cx="7610352" cy="286411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BARRE </a:t>
            </a:r>
            <a:r>
              <a:rPr lang="en-US" dirty="0"/>
              <a:t>EGZERSİZLERİ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78159"/>
            <a:ext cx="7620000" cy="2123932"/>
          </a:xfrm>
        </p:spPr>
        <p:txBody>
          <a:bodyPr numCol="2">
            <a:normAutofit fontScale="85000" lnSpcReduction="10000"/>
          </a:bodyPr>
          <a:lstStyle/>
          <a:p>
            <a:pPr marL="114300" indent="0">
              <a:buNone/>
            </a:pPr>
            <a:r>
              <a:rPr lang="en-US" sz="2800" dirty="0" smtClean="0"/>
              <a:t>5.ROND DE JAMBE PAR TERE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1. </a:t>
            </a:r>
            <a:r>
              <a:rPr lang="en-US" dirty="0" err="1" smtClean="0"/>
              <a:t>Pozisyondan</a:t>
            </a:r>
            <a:r>
              <a:rPr lang="en-US" dirty="0" smtClean="0"/>
              <a:t> </a:t>
            </a:r>
            <a:r>
              <a:rPr lang="en-US" dirty="0" err="1" smtClean="0"/>
              <a:t>hazırlıkla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.</a:t>
            </a:r>
          </a:p>
          <a:p>
            <a:pPr marL="114300" indent="0">
              <a:buNone/>
            </a:pPr>
            <a:r>
              <a:rPr lang="en-US" dirty="0" err="1" smtClean="0"/>
              <a:t>Ayak</a:t>
            </a:r>
            <a:r>
              <a:rPr lang="en-US" dirty="0" smtClean="0"/>
              <a:t> </a:t>
            </a:r>
            <a:r>
              <a:rPr lang="en-US" dirty="0" err="1" smtClean="0"/>
              <a:t>parmak</a:t>
            </a:r>
            <a:r>
              <a:rPr lang="en-US" dirty="0" smtClean="0"/>
              <a:t> </a:t>
            </a:r>
            <a:r>
              <a:rPr lang="en-US" dirty="0" err="1" smtClean="0"/>
              <a:t>ucu</a:t>
            </a:r>
            <a:r>
              <a:rPr lang="en-US" dirty="0" smtClean="0"/>
              <a:t> </a:t>
            </a:r>
            <a:r>
              <a:rPr lang="en-US" dirty="0" err="1" smtClean="0"/>
              <a:t>yerden</a:t>
            </a:r>
            <a:r>
              <a:rPr lang="en-US" dirty="0" smtClean="0"/>
              <a:t> </a:t>
            </a:r>
            <a:r>
              <a:rPr lang="en-US" dirty="0" err="1" smtClean="0"/>
              <a:t>kalkmadan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turn-out </a:t>
            </a:r>
            <a:r>
              <a:rPr lang="en-US" dirty="0" err="1" smtClean="0"/>
              <a:t>bozulmadan</a:t>
            </a:r>
            <a:r>
              <a:rPr lang="en-US" dirty="0" smtClean="0"/>
              <a:t> </a:t>
            </a:r>
            <a:r>
              <a:rPr lang="en-US" dirty="0" err="1" smtClean="0"/>
              <a:t>önden</a:t>
            </a:r>
            <a:r>
              <a:rPr lang="en-US" dirty="0" smtClean="0"/>
              <a:t> </a:t>
            </a:r>
            <a:r>
              <a:rPr lang="en-US" dirty="0" err="1" smtClean="0"/>
              <a:t>arkaya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yarım</a:t>
            </a:r>
            <a:r>
              <a:rPr lang="en-US" dirty="0" smtClean="0"/>
              <a:t> </a:t>
            </a:r>
            <a:r>
              <a:rPr lang="en-US" dirty="0" err="1" smtClean="0"/>
              <a:t>daire</a:t>
            </a:r>
            <a:r>
              <a:rPr lang="en-US" dirty="0" smtClean="0"/>
              <a:t> </a:t>
            </a:r>
            <a:r>
              <a:rPr lang="en-US" dirty="0" err="1" smtClean="0"/>
              <a:t>çizilir</a:t>
            </a:r>
            <a:r>
              <a:rPr lang="en-US" dirty="0" smtClean="0"/>
              <a:t>.</a:t>
            </a:r>
          </a:p>
          <a:p>
            <a:pPr marL="114300" indent="0">
              <a:buNone/>
            </a:pPr>
            <a:r>
              <a:rPr lang="en-US" dirty="0" err="1" smtClean="0"/>
              <a:t>Daire</a:t>
            </a:r>
            <a:r>
              <a:rPr lang="en-US" dirty="0" smtClean="0"/>
              <a:t> </a:t>
            </a:r>
            <a:r>
              <a:rPr lang="en-US" dirty="0" err="1" smtClean="0"/>
              <a:t>önden</a:t>
            </a:r>
            <a:r>
              <a:rPr lang="en-US" dirty="0" smtClean="0"/>
              <a:t> </a:t>
            </a:r>
            <a:r>
              <a:rPr lang="en-US" dirty="0" err="1" smtClean="0"/>
              <a:t>arkaya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is en-</a:t>
            </a:r>
            <a:r>
              <a:rPr lang="en-US" dirty="0" err="1" smtClean="0"/>
              <a:t>dehor</a:t>
            </a:r>
            <a:r>
              <a:rPr lang="en-US" dirty="0" smtClean="0"/>
              <a:t>, </a:t>
            </a:r>
            <a:r>
              <a:rPr lang="en-US" dirty="0" err="1" smtClean="0"/>
              <a:t>arkadan</a:t>
            </a:r>
            <a:r>
              <a:rPr lang="en-US" dirty="0" smtClean="0"/>
              <a:t> </a:t>
            </a:r>
            <a:r>
              <a:rPr lang="en-US" dirty="0" err="1" smtClean="0"/>
              <a:t>öne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en-</a:t>
            </a:r>
            <a:r>
              <a:rPr lang="en-US" dirty="0" err="1" smtClean="0"/>
              <a:t>dedan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 err="1"/>
              <a:t>Ek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=sYrxV_yEfk0 </a:t>
            </a:r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6" name="Picture 5" descr="rond de jamb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35"/>
          <a:stretch>
            <a:fillRect/>
          </a:stretch>
        </p:blipFill>
        <p:spPr>
          <a:xfrm>
            <a:off x="457200" y="1417638"/>
            <a:ext cx="7620000" cy="306052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BARRE </a:t>
            </a:r>
            <a:r>
              <a:rPr lang="en-US" dirty="0"/>
              <a:t>EGZERSİZLERİ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386501"/>
            <a:ext cx="7620000" cy="2134327"/>
          </a:xfrm>
        </p:spPr>
        <p:txBody>
          <a:bodyPr numCol="2">
            <a:normAutofit fontScale="92500"/>
          </a:bodyPr>
          <a:lstStyle/>
          <a:p>
            <a:pPr marL="114300" indent="0">
              <a:buNone/>
            </a:pPr>
            <a:r>
              <a:rPr lang="en-US" sz="2400" dirty="0" smtClean="0"/>
              <a:t>6.BATTEMENT FONDU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5. </a:t>
            </a:r>
            <a:r>
              <a:rPr lang="en-US" dirty="0" err="1" smtClean="0"/>
              <a:t>Pozisyondan</a:t>
            </a:r>
            <a:r>
              <a:rPr lang="en-US" dirty="0" smtClean="0"/>
              <a:t> </a:t>
            </a:r>
            <a:r>
              <a:rPr lang="en-US" dirty="0" err="1" smtClean="0"/>
              <a:t>başlanır</a:t>
            </a:r>
            <a:r>
              <a:rPr lang="en-US" dirty="0" smtClean="0"/>
              <a:t>, </a:t>
            </a:r>
            <a:r>
              <a:rPr lang="en-US" dirty="0" err="1" smtClean="0"/>
              <a:t>destek</a:t>
            </a:r>
            <a:r>
              <a:rPr lang="en-US" dirty="0" smtClean="0"/>
              <a:t> </a:t>
            </a:r>
            <a:r>
              <a:rPr lang="en-US" dirty="0" err="1" smtClean="0"/>
              <a:t>bacak</a:t>
            </a:r>
            <a:r>
              <a:rPr lang="en-US" dirty="0" smtClean="0"/>
              <a:t> </a:t>
            </a:r>
            <a:r>
              <a:rPr lang="en-US" dirty="0" err="1" smtClean="0"/>
              <a:t>plie</a:t>
            </a:r>
            <a:r>
              <a:rPr lang="en-US" dirty="0" smtClean="0"/>
              <a:t> </a:t>
            </a:r>
            <a:r>
              <a:rPr lang="en-US" dirty="0" err="1" smtClean="0"/>
              <a:t>yaparken</a:t>
            </a:r>
            <a:r>
              <a:rPr lang="en-US" dirty="0" smtClean="0"/>
              <a:t> </a:t>
            </a:r>
            <a:r>
              <a:rPr lang="en-US" dirty="0" err="1" smtClean="0"/>
              <a:t>çalışan</a:t>
            </a:r>
            <a:r>
              <a:rPr lang="en-US" dirty="0" smtClean="0"/>
              <a:t> </a:t>
            </a:r>
            <a:r>
              <a:rPr lang="en-US" dirty="0" err="1" smtClean="0"/>
              <a:t>ayak</a:t>
            </a:r>
            <a:r>
              <a:rPr lang="en-US" dirty="0" smtClean="0"/>
              <a:t> </a:t>
            </a:r>
            <a:r>
              <a:rPr lang="en-US" dirty="0" err="1" smtClean="0"/>
              <a:t>koordineli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coup de pied </a:t>
            </a:r>
            <a:r>
              <a:rPr lang="en-US" dirty="0" err="1" smtClean="0"/>
              <a:t>yapar</a:t>
            </a:r>
            <a:r>
              <a:rPr lang="en-US" dirty="0" smtClean="0"/>
              <a:t>. </a:t>
            </a:r>
            <a:r>
              <a:rPr lang="en-US" dirty="0" err="1" smtClean="0"/>
              <a:t>Dizler</a:t>
            </a:r>
            <a:r>
              <a:rPr lang="en-US" dirty="0" smtClean="0"/>
              <a:t> </a:t>
            </a:r>
            <a:r>
              <a:rPr lang="en-US" dirty="0" err="1" smtClean="0"/>
              <a:t>gerilirken</a:t>
            </a:r>
            <a:r>
              <a:rPr lang="en-US" dirty="0" smtClean="0"/>
              <a:t> </a:t>
            </a:r>
            <a:r>
              <a:rPr lang="en-US" dirty="0" err="1" smtClean="0"/>
              <a:t>çalışan</a:t>
            </a:r>
            <a:r>
              <a:rPr lang="en-US" dirty="0" smtClean="0"/>
              <a:t> </a:t>
            </a:r>
            <a:r>
              <a:rPr lang="en-US" dirty="0" err="1" smtClean="0"/>
              <a:t>bacak</a:t>
            </a:r>
            <a:r>
              <a:rPr lang="en-US" dirty="0" smtClean="0"/>
              <a:t> 45° </a:t>
            </a:r>
            <a:r>
              <a:rPr lang="en-US" dirty="0" err="1" smtClean="0"/>
              <a:t>veya</a:t>
            </a:r>
            <a:r>
              <a:rPr lang="en-US" dirty="0" smtClean="0"/>
              <a:t> 90°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öne,yana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arkaya</a:t>
            </a:r>
            <a:r>
              <a:rPr lang="en-US" dirty="0" smtClean="0"/>
              <a:t> </a:t>
            </a:r>
            <a:r>
              <a:rPr lang="en-US" dirty="0" err="1" smtClean="0"/>
              <a:t>açılır</a:t>
            </a:r>
            <a:r>
              <a:rPr lang="en-US" dirty="0" smtClean="0"/>
              <a:t>. 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 err="1"/>
              <a:t>Ek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=Hk9bfOoAtE0 </a:t>
            </a:r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6" name="Picture 5" descr="29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60"/>
          <a:stretch>
            <a:fillRect/>
          </a:stretch>
        </p:blipFill>
        <p:spPr>
          <a:xfrm>
            <a:off x="1659507" y="1417638"/>
            <a:ext cx="5829834" cy="282892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BARRE </a:t>
            </a:r>
            <a:r>
              <a:rPr lang="en-US" dirty="0"/>
              <a:t>EGZERSİZLERİ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98432"/>
            <a:ext cx="7620000" cy="2448584"/>
          </a:xfrm>
        </p:spPr>
        <p:txBody>
          <a:bodyPr numCol="2">
            <a:normAutofit/>
          </a:bodyPr>
          <a:lstStyle/>
          <a:p>
            <a:pPr marL="114300" indent="0">
              <a:buNone/>
            </a:pPr>
            <a:r>
              <a:rPr lang="en-US" sz="2400" dirty="0" smtClean="0"/>
              <a:t>7.BATTEMENT FRAPPE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5. </a:t>
            </a:r>
            <a:r>
              <a:rPr lang="en-US" dirty="0" err="1" smtClean="0"/>
              <a:t>Pozisyondan</a:t>
            </a:r>
            <a:r>
              <a:rPr lang="en-US" dirty="0" smtClean="0"/>
              <a:t> </a:t>
            </a:r>
            <a:r>
              <a:rPr lang="en-US" dirty="0" err="1" smtClean="0"/>
              <a:t>hazırlıkla</a:t>
            </a:r>
            <a:r>
              <a:rPr lang="en-US" dirty="0" smtClean="0"/>
              <a:t> </a:t>
            </a:r>
            <a:r>
              <a:rPr lang="en-US" dirty="0" err="1" smtClean="0"/>
              <a:t>ayak</a:t>
            </a:r>
            <a:r>
              <a:rPr lang="en-US" dirty="0" smtClean="0"/>
              <a:t> 25</a:t>
            </a:r>
            <a:r>
              <a:rPr lang="en-US" dirty="0"/>
              <a:t>° </a:t>
            </a:r>
            <a:r>
              <a:rPr lang="en-US" dirty="0" err="1" smtClean="0"/>
              <a:t>yana</a:t>
            </a:r>
            <a:r>
              <a:rPr lang="en-US" dirty="0" smtClean="0"/>
              <a:t> </a:t>
            </a:r>
            <a:r>
              <a:rPr lang="en-US" dirty="0" err="1" smtClean="0"/>
              <a:t>açılır</a:t>
            </a:r>
            <a:r>
              <a:rPr lang="en-US" dirty="0" smtClean="0"/>
              <a:t>. </a:t>
            </a:r>
            <a:r>
              <a:rPr lang="en-US" dirty="0" err="1" smtClean="0"/>
              <a:t>Ayak</a:t>
            </a:r>
            <a:r>
              <a:rPr lang="en-US" dirty="0" smtClean="0"/>
              <a:t> coup de </a:t>
            </a:r>
            <a:r>
              <a:rPr lang="en-US" dirty="0" err="1" smtClean="0"/>
              <a:t>pied’ye</a:t>
            </a:r>
            <a:r>
              <a:rPr lang="en-US" dirty="0" smtClean="0"/>
              <a:t> </a:t>
            </a:r>
            <a:r>
              <a:rPr lang="en-US" dirty="0" err="1" smtClean="0"/>
              <a:t>kapanır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 smtClean="0"/>
              <a:t>öne</a:t>
            </a:r>
            <a:r>
              <a:rPr lang="en-US" dirty="0" smtClean="0"/>
              <a:t>, </a:t>
            </a:r>
            <a:r>
              <a:rPr lang="en-US" dirty="0" err="1" smtClean="0"/>
              <a:t>yana</a:t>
            </a:r>
            <a:r>
              <a:rPr lang="en-US" dirty="0" smtClean="0"/>
              <a:t>, </a:t>
            </a:r>
            <a:r>
              <a:rPr lang="en-US" dirty="0" err="1" smtClean="0"/>
              <a:t>arkaya</a:t>
            </a:r>
            <a:r>
              <a:rPr lang="en-US" dirty="0" smtClean="0"/>
              <a:t> en </a:t>
            </a:r>
            <a:r>
              <a:rPr lang="en-US" dirty="0" err="1" smtClean="0"/>
              <a:t>croix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hızlı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biçimde</a:t>
            </a:r>
            <a:r>
              <a:rPr lang="en-US" dirty="0" smtClean="0"/>
              <a:t> </a:t>
            </a:r>
            <a:r>
              <a:rPr lang="en-US" dirty="0" err="1" smtClean="0"/>
              <a:t>icra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marL="114300" indent="0">
              <a:buNone/>
            </a:pPr>
            <a:r>
              <a:rPr lang="en-US" dirty="0" err="1"/>
              <a:t>Ek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=6u-XwgxtKNE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Picture 6" descr="11e78fd265d030cf91c9ed2b04b9a348--frappe-the-kne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86" b="4197"/>
          <a:stretch>
            <a:fillRect/>
          </a:stretch>
        </p:blipFill>
        <p:spPr>
          <a:xfrm>
            <a:off x="990600" y="1296309"/>
            <a:ext cx="7162800" cy="280212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TEMEL AYAK POZİSYONLARI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68780"/>
            <a:ext cx="7620000" cy="4732020"/>
          </a:xfrm>
        </p:spPr>
        <p:txBody>
          <a:bodyPr/>
          <a:lstStyle/>
          <a:p>
            <a:pPr marL="114300" indent="0">
              <a:buNone/>
            </a:pPr>
            <a:r>
              <a:rPr lang="en-US" sz="2800" i="1" u="sng" dirty="0" smtClean="0"/>
              <a:t>1. POZİSYON</a:t>
            </a:r>
          </a:p>
          <a:p>
            <a:endParaRPr lang="en-US" dirty="0"/>
          </a:p>
          <a:p>
            <a:r>
              <a:rPr lang="en-US" dirty="0" err="1" smtClean="0"/>
              <a:t>Topuklar</a:t>
            </a:r>
            <a:r>
              <a:rPr lang="en-US" dirty="0" smtClean="0"/>
              <a:t> </a:t>
            </a:r>
            <a:r>
              <a:rPr lang="en-US" dirty="0" err="1" smtClean="0"/>
              <a:t>birbirine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endParaRPr lang="en-US" dirty="0" smtClean="0"/>
          </a:p>
          <a:p>
            <a:r>
              <a:rPr lang="en-US" dirty="0" err="1" smtClean="0"/>
              <a:t>Ayak</a:t>
            </a:r>
            <a:r>
              <a:rPr lang="en-US" dirty="0" smtClean="0"/>
              <a:t> </a:t>
            </a:r>
            <a:r>
              <a:rPr lang="en-US" dirty="0" err="1" smtClean="0"/>
              <a:t>parmak</a:t>
            </a:r>
            <a:r>
              <a:rPr lang="en-US" dirty="0" smtClean="0"/>
              <a:t> </a:t>
            </a:r>
            <a:r>
              <a:rPr lang="en-US" dirty="0" err="1" smtClean="0"/>
              <a:t>uçları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dizler</a:t>
            </a:r>
            <a:endParaRPr lang="en-US" dirty="0" smtClean="0"/>
          </a:p>
          <a:p>
            <a:pPr marL="114300" indent="0">
              <a:buNone/>
            </a:pPr>
            <a:r>
              <a:rPr lang="en-US" dirty="0" err="1" smtClean="0"/>
              <a:t>tamamen</a:t>
            </a:r>
            <a:r>
              <a:rPr lang="en-US" dirty="0" smtClean="0"/>
              <a:t> </a:t>
            </a:r>
            <a:r>
              <a:rPr lang="en-US" dirty="0" err="1" smtClean="0"/>
              <a:t>dışa</a:t>
            </a:r>
            <a:r>
              <a:rPr lang="en-US" dirty="0" smtClean="0"/>
              <a:t> </a:t>
            </a:r>
            <a:r>
              <a:rPr lang="en-US" dirty="0" err="1" smtClean="0"/>
              <a:t>dönüktür</a:t>
            </a:r>
            <a:endParaRPr lang="en-US" dirty="0" smtClean="0"/>
          </a:p>
          <a:p>
            <a:r>
              <a:rPr lang="en-US" dirty="0" err="1" smtClean="0"/>
              <a:t>Ayağın</a:t>
            </a:r>
            <a:r>
              <a:rPr lang="en-US" dirty="0" smtClean="0"/>
              <a:t> </a:t>
            </a:r>
            <a:r>
              <a:rPr lang="en-US" dirty="0" err="1" smtClean="0"/>
              <a:t>içi</a:t>
            </a:r>
            <a:r>
              <a:rPr lang="en-US" dirty="0" smtClean="0"/>
              <a:t> </a:t>
            </a:r>
            <a:r>
              <a:rPr lang="en-US" dirty="0" err="1" smtClean="0"/>
              <a:t>karşıya</a:t>
            </a:r>
            <a:r>
              <a:rPr lang="en-US" dirty="0" smtClean="0"/>
              <a:t> </a:t>
            </a:r>
            <a:r>
              <a:rPr lang="en-US" dirty="0" err="1" smtClean="0"/>
              <a:t>bakar</a:t>
            </a:r>
            <a:endParaRPr lang="en-US" dirty="0" smtClean="0"/>
          </a:p>
          <a:p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4" name="Picture 3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4515" y="1286510"/>
            <a:ext cx="1810385" cy="511429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 smtClean="0"/>
              <a:t>BARRE </a:t>
            </a:r>
            <a:r>
              <a:rPr lang="en-US" dirty="0"/>
              <a:t>EGZERSİZLERİ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3823458"/>
            <a:ext cx="7620000" cy="3034542"/>
          </a:xfrm>
        </p:spPr>
        <p:txBody>
          <a:bodyPr>
            <a:normAutofit/>
          </a:bodyPr>
          <a:lstStyle/>
          <a:p>
            <a:r>
              <a:rPr lang="en-US" dirty="0" smtClean="0"/>
              <a:t>8. ADAGIO - DEVELOPPE</a:t>
            </a:r>
          </a:p>
          <a:p>
            <a:r>
              <a:rPr lang="en-US" dirty="0" smtClean="0"/>
              <a:t>5. </a:t>
            </a:r>
            <a:r>
              <a:rPr lang="en-US" dirty="0" err="1" smtClean="0"/>
              <a:t>Pozisyondan</a:t>
            </a:r>
            <a:r>
              <a:rPr lang="en-US" dirty="0" smtClean="0"/>
              <a:t> </a:t>
            </a:r>
            <a:r>
              <a:rPr lang="en-US" dirty="0" err="1" smtClean="0"/>
              <a:t>ayak</a:t>
            </a:r>
            <a:r>
              <a:rPr lang="en-US" dirty="0" smtClean="0"/>
              <a:t> retire </a:t>
            </a:r>
            <a:r>
              <a:rPr lang="en-US" dirty="0" err="1" smtClean="0"/>
              <a:t>passeye</a:t>
            </a:r>
            <a:r>
              <a:rPr lang="en-US" dirty="0" smtClean="0"/>
              <a:t> </a:t>
            </a:r>
            <a:r>
              <a:rPr lang="en-US" dirty="0" err="1" smtClean="0"/>
              <a:t>çekilir</a:t>
            </a:r>
            <a:r>
              <a:rPr lang="en-US" dirty="0" smtClean="0"/>
              <a:t>. </a:t>
            </a:r>
            <a:r>
              <a:rPr lang="en-US" dirty="0" err="1" smtClean="0"/>
              <a:t>Bacak</a:t>
            </a:r>
            <a:r>
              <a:rPr lang="en-US" dirty="0" smtClean="0"/>
              <a:t> </a:t>
            </a:r>
            <a:r>
              <a:rPr lang="en-US" dirty="0" err="1" smtClean="0"/>
              <a:t>öne</a:t>
            </a:r>
            <a:r>
              <a:rPr lang="en-US" dirty="0" smtClean="0"/>
              <a:t>, </a:t>
            </a:r>
            <a:r>
              <a:rPr lang="en-US" dirty="0" err="1" smtClean="0"/>
              <a:t>yana</a:t>
            </a:r>
            <a:r>
              <a:rPr lang="en-US" dirty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arkaya</a:t>
            </a:r>
            <a:r>
              <a:rPr lang="en-US" dirty="0" smtClean="0"/>
              <a:t> </a:t>
            </a:r>
            <a:r>
              <a:rPr lang="en-US" dirty="0"/>
              <a:t>90°ye </a:t>
            </a:r>
            <a:r>
              <a:rPr lang="en-US" dirty="0" err="1"/>
              <a:t>açılır</a:t>
            </a:r>
            <a:r>
              <a:rPr lang="en-US" dirty="0" smtClean="0"/>
              <a:t>. </a:t>
            </a:r>
            <a:r>
              <a:rPr lang="en-US" dirty="0" err="1" smtClean="0"/>
              <a:t>Hareket</a:t>
            </a:r>
            <a:r>
              <a:rPr lang="en-US" dirty="0" smtClean="0"/>
              <a:t> en </a:t>
            </a:r>
            <a:r>
              <a:rPr lang="en-US" dirty="0" err="1" smtClean="0"/>
              <a:t>croix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icra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err="1"/>
              <a:t>Ek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=KakdTohfad0</a:t>
            </a: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developp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65" y="1417955"/>
            <a:ext cx="5486400" cy="241490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51275"/>
            <a:ext cx="7620000" cy="2549525"/>
          </a:xfrm>
        </p:spPr>
        <p:txBody>
          <a:bodyPr/>
          <a:lstStyle/>
          <a:p>
            <a:r>
              <a:rPr lang="en-US" dirty="0" smtClean="0"/>
              <a:t>9. </a:t>
            </a:r>
            <a:r>
              <a:rPr lang="en-US" dirty="0" smtClean="0"/>
              <a:t>GRAND BATTEMENT JETE</a:t>
            </a:r>
          </a:p>
          <a:p>
            <a:r>
              <a:rPr lang="en-US" dirty="0"/>
              <a:t>5. </a:t>
            </a:r>
            <a:r>
              <a:rPr lang="en-US" dirty="0" err="1"/>
              <a:t>Pozisyondan</a:t>
            </a:r>
            <a:r>
              <a:rPr lang="en-US" dirty="0"/>
              <a:t> </a:t>
            </a:r>
            <a:r>
              <a:rPr lang="en-US" dirty="0" err="1"/>
              <a:t>ayak</a:t>
            </a:r>
            <a:r>
              <a:rPr lang="en-US" dirty="0"/>
              <a:t> </a:t>
            </a:r>
            <a:r>
              <a:rPr lang="en-US" dirty="0" err="1" smtClean="0"/>
              <a:t>tendu</a:t>
            </a:r>
            <a:r>
              <a:rPr lang="en-US" dirty="0" smtClean="0"/>
              <a:t> </a:t>
            </a:r>
            <a:r>
              <a:rPr lang="en-US" dirty="0" err="1" smtClean="0"/>
              <a:t>jeteden</a:t>
            </a:r>
            <a:r>
              <a:rPr lang="en-US" dirty="0" smtClean="0"/>
              <a:t> </a:t>
            </a:r>
            <a:r>
              <a:rPr lang="en-US" dirty="0" err="1" smtClean="0"/>
              <a:t>geçerek</a:t>
            </a:r>
            <a:r>
              <a:rPr lang="en-US" dirty="0" smtClean="0"/>
              <a:t> </a:t>
            </a:r>
            <a:r>
              <a:rPr lang="en-US" dirty="0" err="1" smtClean="0"/>
              <a:t>hızlı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biçimde</a:t>
            </a:r>
            <a:r>
              <a:rPr lang="en-US" dirty="0" smtClean="0"/>
              <a:t> </a:t>
            </a:r>
            <a:r>
              <a:rPr lang="en-US" dirty="0"/>
              <a:t>90°ye </a:t>
            </a:r>
            <a:r>
              <a:rPr lang="en-US" dirty="0" err="1" smtClean="0"/>
              <a:t>açılır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yavaş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kapatılır</a:t>
            </a:r>
            <a:r>
              <a:rPr lang="en-US" dirty="0" smtClean="0"/>
              <a:t>. </a:t>
            </a:r>
            <a:r>
              <a:rPr lang="en-US" dirty="0" err="1" smtClean="0"/>
              <a:t>Öne</a:t>
            </a:r>
            <a:r>
              <a:rPr lang="en-US" dirty="0"/>
              <a:t>, </a:t>
            </a:r>
            <a:r>
              <a:rPr lang="en-US" dirty="0" err="1"/>
              <a:t>yana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 smtClean="0"/>
              <a:t>arkaya</a:t>
            </a:r>
            <a:r>
              <a:rPr lang="en-US" dirty="0" smtClean="0"/>
              <a:t>. en </a:t>
            </a:r>
            <a:r>
              <a:rPr lang="en-US" dirty="0" err="1"/>
              <a:t>croix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icra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/>
              <a:t>: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=R4-qoWSFKTQ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BARRE </a:t>
            </a:r>
            <a:r>
              <a:rPr lang="en-US" dirty="0"/>
              <a:t>EGZERSİZLERİ</a:t>
            </a:r>
          </a:p>
        </p:txBody>
      </p:sp>
      <p:pic>
        <p:nvPicPr>
          <p:cNvPr id="2" name="Picture 1" descr="grand battement ballet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215" y="1417955"/>
            <a:ext cx="5505450" cy="214122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810000"/>
            <a:ext cx="7352665" cy="231648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1. TEMPS </a:t>
            </a:r>
            <a:r>
              <a:rPr lang="en-US" dirty="0" smtClean="0"/>
              <a:t>LIE</a:t>
            </a:r>
          </a:p>
          <a:p>
            <a:r>
              <a:rPr lang="en-US" dirty="0" err="1" smtClean="0"/>
              <a:t>Ortada</a:t>
            </a:r>
            <a:r>
              <a:rPr lang="en-US" dirty="0" smtClean="0"/>
              <a:t> 5. </a:t>
            </a:r>
            <a:r>
              <a:rPr lang="en-US" dirty="0" err="1" smtClean="0"/>
              <a:t>Pozisyon</a:t>
            </a:r>
            <a:r>
              <a:rPr lang="en-US" dirty="0" smtClean="0"/>
              <a:t> </a:t>
            </a:r>
            <a:r>
              <a:rPr lang="en-US" dirty="0" err="1" smtClean="0"/>
              <a:t>sağ</a:t>
            </a:r>
            <a:r>
              <a:rPr lang="en-US" dirty="0" smtClean="0"/>
              <a:t> </a:t>
            </a:r>
            <a:r>
              <a:rPr lang="en-US" dirty="0" err="1" smtClean="0"/>
              <a:t>ayak</a:t>
            </a:r>
            <a:r>
              <a:rPr lang="en-US" dirty="0" smtClean="0"/>
              <a:t> </a:t>
            </a:r>
            <a:r>
              <a:rPr lang="en-US" dirty="0" err="1" smtClean="0"/>
              <a:t>önde</a:t>
            </a:r>
            <a:r>
              <a:rPr lang="en-US" dirty="0" smtClean="0"/>
              <a:t> </a:t>
            </a:r>
            <a:r>
              <a:rPr lang="en-US" dirty="0" err="1" smtClean="0"/>
              <a:t>croise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başlanır</a:t>
            </a:r>
            <a:r>
              <a:rPr lang="en-US" dirty="0" smtClean="0"/>
              <a:t>, </a:t>
            </a:r>
            <a:r>
              <a:rPr lang="en-US" dirty="0" err="1" smtClean="0"/>
              <a:t>sağ</a:t>
            </a:r>
            <a:r>
              <a:rPr lang="en-US" dirty="0" smtClean="0"/>
              <a:t> </a:t>
            </a:r>
            <a:r>
              <a:rPr lang="en-US" dirty="0" err="1" smtClean="0"/>
              <a:t>ayak</a:t>
            </a:r>
            <a:r>
              <a:rPr lang="en-US" dirty="0" smtClean="0"/>
              <a:t> </a:t>
            </a:r>
            <a:r>
              <a:rPr lang="en-US" dirty="0" err="1" smtClean="0"/>
              <a:t>plieden</a:t>
            </a:r>
            <a:r>
              <a:rPr lang="en-US" dirty="0" smtClean="0"/>
              <a:t> </a:t>
            </a:r>
            <a:r>
              <a:rPr lang="en-US" dirty="0" err="1" smtClean="0"/>
              <a:t>öne</a:t>
            </a:r>
            <a:r>
              <a:rPr lang="en-US" dirty="0" smtClean="0"/>
              <a:t> </a:t>
            </a:r>
            <a:r>
              <a:rPr lang="en-US" dirty="0" err="1" smtClean="0"/>
              <a:t>açılır</a:t>
            </a:r>
            <a:r>
              <a:rPr lang="en-US" dirty="0" smtClean="0"/>
              <a:t> 4. </a:t>
            </a:r>
            <a:r>
              <a:rPr lang="en-US" dirty="0" err="1" smtClean="0"/>
              <a:t>Pozisyondan</a:t>
            </a:r>
            <a:r>
              <a:rPr lang="en-US" dirty="0" smtClean="0"/>
              <a:t> </a:t>
            </a:r>
            <a:r>
              <a:rPr lang="en-US" dirty="0" err="1" smtClean="0"/>
              <a:t>geçilerek</a:t>
            </a:r>
            <a:r>
              <a:rPr lang="en-US" dirty="0" smtClean="0"/>
              <a:t> transfer </a:t>
            </a:r>
            <a:r>
              <a:rPr lang="en-US" dirty="0" err="1" smtClean="0"/>
              <a:t>yapılır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sol </a:t>
            </a:r>
            <a:r>
              <a:rPr lang="en-US" dirty="0" err="1" smtClean="0"/>
              <a:t>ayak</a:t>
            </a:r>
            <a:r>
              <a:rPr lang="en-US" dirty="0" smtClean="0"/>
              <a:t> </a:t>
            </a:r>
            <a:r>
              <a:rPr lang="en-US" dirty="0" err="1" smtClean="0"/>
              <a:t>arkada</a:t>
            </a:r>
            <a:r>
              <a:rPr lang="en-US" dirty="0" smtClean="0"/>
              <a:t> </a:t>
            </a:r>
            <a:r>
              <a:rPr lang="en-US" dirty="0" err="1" smtClean="0"/>
              <a:t>tendu</a:t>
            </a:r>
            <a:r>
              <a:rPr lang="en-US" dirty="0" smtClean="0"/>
              <a:t> </a:t>
            </a:r>
            <a:r>
              <a:rPr lang="en-US" dirty="0" err="1" smtClean="0"/>
              <a:t>pozisyonundayken</a:t>
            </a:r>
            <a:r>
              <a:rPr lang="en-US" dirty="0" smtClean="0"/>
              <a:t> </a:t>
            </a:r>
            <a:r>
              <a:rPr lang="en-US" dirty="0" err="1" smtClean="0"/>
              <a:t>kollar</a:t>
            </a:r>
            <a:r>
              <a:rPr lang="en-US" dirty="0" smtClean="0"/>
              <a:t> 4.Pozisyona </a:t>
            </a:r>
            <a:r>
              <a:rPr lang="en-US" dirty="0" err="1" smtClean="0"/>
              <a:t>açılır</a:t>
            </a:r>
            <a:r>
              <a:rPr lang="en-US" dirty="0" smtClean="0"/>
              <a:t>. 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 smtClean="0"/>
              <a:t>öne,yana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arkaya</a:t>
            </a:r>
            <a:r>
              <a:rPr lang="en-US" dirty="0" smtClean="0"/>
              <a:t> </a:t>
            </a:r>
            <a:r>
              <a:rPr lang="en-US" dirty="0" err="1" smtClean="0"/>
              <a:t>yerde</a:t>
            </a:r>
            <a:r>
              <a:rPr lang="en-US" dirty="0" smtClean="0"/>
              <a:t>, 45° </a:t>
            </a:r>
            <a:r>
              <a:rPr lang="en-US" dirty="0" err="1" smtClean="0"/>
              <a:t>ve</a:t>
            </a:r>
            <a:r>
              <a:rPr lang="en-US" dirty="0" smtClean="0"/>
              <a:t> 90°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/>
              <a:t>: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=R4-qoWSFKTQ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CENTER EGZERSİZLERİ</a:t>
            </a:r>
            <a:endParaRPr lang="en-US" dirty="0"/>
          </a:p>
        </p:txBody>
      </p:sp>
      <p:pic>
        <p:nvPicPr>
          <p:cNvPr id="2" name="Content Placeholder 1" descr="met-temp-lie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82320" y="1295400"/>
            <a:ext cx="5541010" cy="251523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3911600"/>
            <a:ext cx="7620000" cy="2489200"/>
          </a:xfrm>
        </p:spPr>
        <p:txBody>
          <a:bodyPr/>
          <a:lstStyle/>
          <a:p>
            <a:r>
              <a:rPr lang="en-US" dirty="0"/>
              <a:t>2</a:t>
            </a:r>
            <a:r>
              <a:rPr lang="en-US" dirty="0" smtClean="0"/>
              <a:t>. BATTEMENT </a:t>
            </a:r>
            <a:r>
              <a:rPr lang="en-US" dirty="0" smtClean="0"/>
              <a:t>TENDU</a:t>
            </a:r>
          </a:p>
          <a:p>
            <a:r>
              <a:rPr lang="en-US" dirty="0" err="1" smtClean="0"/>
              <a:t>Ortada</a:t>
            </a:r>
            <a:r>
              <a:rPr lang="en-US" dirty="0" smtClean="0"/>
              <a:t> </a:t>
            </a:r>
            <a:r>
              <a:rPr lang="en-US" dirty="0" err="1" smtClean="0"/>
              <a:t>ayak</a:t>
            </a:r>
            <a:r>
              <a:rPr lang="en-US" dirty="0" smtClean="0"/>
              <a:t> 1. </a:t>
            </a:r>
            <a:r>
              <a:rPr lang="en-US" dirty="0" err="1" smtClean="0"/>
              <a:t>veya</a:t>
            </a:r>
            <a:r>
              <a:rPr lang="en-US" dirty="0" smtClean="0"/>
              <a:t> 5. </a:t>
            </a:r>
            <a:r>
              <a:rPr lang="en-US" dirty="0" err="1" smtClean="0"/>
              <a:t>Pozisyonda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Barre’da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egzersizle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icra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 </a:t>
            </a:r>
            <a:r>
              <a:rPr lang="en-US" dirty="0" err="1" smtClean="0"/>
              <a:t>Kol</a:t>
            </a:r>
            <a:r>
              <a:rPr lang="en-US" dirty="0" smtClean="0"/>
              <a:t> </a:t>
            </a:r>
            <a:r>
              <a:rPr lang="en-US" dirty="0" err="1" smtClean="0"/>
              <a:t>pozisyonları</a:t>
            </a:r>
            <a:r>
              <a:rPr lang="en-US" dirty="0" smtClean="0"/>
              <a:t> </a:t>
            </a:r>
            <a:r>
              <a:rPr lang="en-US" dirty="0" err="1" smtClean="0"/>
              <a:t>seviyeye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port de </a:t>
            </a:r>
            <a:r>
              <a:rPr lang="en-US" dirty="0" err="1" smtClean="0"/>
              <a:t>bras’larla</a:t>
            </a:r>
            <a:r>
              <a:rPr lang="en-US" dirty="0" smtClean="0"/>
              <a:t> </a:t>
            </a:r>
            <a:r>
              <a:rPr lang="en-US" dirty="0" err="1" smtClean="0"/>
              <a:t>desteklenir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/>
              <a:t>: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=jneaSq6bM5o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 smtClean="0"/>
              <a:t>CENTER EGZERSİZLERİ</a:t>
            </a:r>
            <a:endParaRPr lang="en-US" dirty="0"/>
          </a:p>
        </p:txBody>
      </p:sp>
      <p:pic>
        <p:nvPicPr>
          <p:cNvPr id="8" name="Picture 7" descr="img-MPienL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90" y="1543685"/>
            <a:ext cx="5378450" cy="22415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3980180"/>
            <a:ext cx="7620000" cy="2420620"/>
          </a:xfrm>
        </p:spPr>
        <p:txBody>
          <a:bodyPr/>
          <a:lstStyle/>
          <a:p>
            <a:r>
              <a:rPr lang="en-US" dirty="0" smtClean="0"/>
              <a:t>3. BATTEMENT TENDU </a:t>
            </a:r>
            <a:r>
              <a:rPr lang="en-US" dirty="0" smtClean="0"/>
              <a:t>JETE</a:t>
            </a:r>
          </a:p>
          <a:p>
            <a:r>
              <a:rPr lang="en-US" dirty="0" err="1"/>
              <a:t>Ortada</a:t>
            </a:r>
            <a:r>
              <a:rPr lang="en-US" dirty="0"/>
              <a:t> </a:t>
            </a:r>
            <a:r>
              <a:rPr lang="en-US" dirty="0" err="1"/>
              <a:t>ayak</a:t>
            </a:r>
            <a:r>
              <a:rPr lang="en-US" dirty="0"/>
              <a:t> 1. </a:t>
            </a:r>
            <a:r>
              <a:rPr lang="en-US" dirty="0" err="1"/>
              <a:t>veya</a:t>
            </a:r>
            <a:r>
              <a:rPr lang="en-US" dirty="0"/>
              <a:t> 5. </a:t>
            </a:r>
            <a:r>
              <a:rPr lang="en-US" dirty="0" err="1"/>
              <a:t>Pozisyonda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Barre’da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egzersizle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icra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 </a:t>
            </a:r>
            <a:r>
              <a:rPr lang="en-US" dirty="0" err="1"/>
              <a:t>Kol</a:t>
            </a:r>
            <a:r>
              <a:rPr lang="en-US" dirty="0"/>
              <a:t> </a:t>
            </a:r>
            <a:r>
              <a:rPr lang="en-US" dirty="0" err="1"/>
              <a:t>pozisyonları</a:t>
            </a:r>
            <a:r>
              <a:rPr lang="en-US" dirty="0"/>
              <a:t> </a:t>
            </a:r>
            <a:r>
              <a:rPr lang="en-US" dirty="0" err="1"/>
              <a:t>seviyeye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port de </a:t>
            </a:r>
            <a:r>
              <a:rPr lang="en-US" dirty="0" err="1"/>
              <a:t>bras’larla</a:t>
            </a:r>
            <a:r>
              <a:rPr lang="en-US" dirty="0"/>
              <a:t> </a:t>
            </a:r>
            <a:r>
              <a:rPr lang="en-US" dirty="0" err="1"/>
              <a:t>desteklenir</a:t>
            </a:r>
            <a:r>
              <a:rPr lang="en-US" dirty="0"/>
              <a:t>.</a:t>
            </a:r>
          </a:p>
          <a:p>
            <a:r>
              <a:rPr lang="en-US" dirty="0" err="1"/>
              <a:t>Ek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: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=6CvQs9BUp4o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 smtClean="0"/>
              <a:t>CENTER EGZERSİZLERİ</a:t>
            </a:r>
            <a:endParaRPr lang="en-US" dirty="0"/>
          </a:p>
        </p:txBody>
      </p:sp>
      <p:pic>
        <p:nvPicPr>
          <p:cNvPr id="2" name="Picture 1" descr="dP9N6IU5u3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005" y="1336040"/>
            <a:ext cx="5085080" cy="264414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4135120"/>
            <a:ext cx="7620000" cy="226568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4. </a:t>
            </a:r>
            <a:r>
              <a:rPr lang="en-US" dirty="0" smtClean="0"/>
              <a:t>ADAGIO</a:t>
            </a:r>
          </a:p>
          <a:p>
            <a:r>
              <a:rPr lang="en-US" dirty="0" err="1"/>
              <a:t>Ortada</a:t>
            </a:r>
            <a:r>
              <a:rPr lang="en-US" dirty="0"/>
              <a:t> </a:t>
            </a:r>
            <a:r>
              <a:rPr lang="en-US" dirty="0" err="1"/>
              <a:t>ayak</a:t>
            </a:r>
            <a:r>
              <a:rPr lang="en-US" dirty="0"/>
              <a:t> 1. </a:t>
            </a:r>
            <a:r>
              <a:rPr lang="en-US" dirty="0" err="1"/>
              <a:t>veya</a:t>
            </a:r>
            <a:r>
              <a:rPr lang="en-US" dirty="0"/>
              <a:t> 5. </a:t>
            </a:r>
            <a:r>
              <a:rPr lang="en-US" dirty="0" err="1"/>
              <a:t>Pozisyonda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 smtClean="0"/>
              <a:t>developpe</a:t>
            </a:r>
            <a:r>
              <a:rPr lang="en-US" dirty="0" smtClean="0"/>
              <a:t>, temps lie, </a:t>
            </a:r>
            <a:r>
              <a:rPr lang="en-US" dirty="0" err="1" smtClean="0"/>
              <a:t>releveland</a:t>
            </a:r>
            <a:r>
              <a:rPr lang="en-US" dirty="0" smtClean="0"/>
              <a:t> </a:t>
            </a:r>
            <a:r>
              <a:rPr lang="en-US" dirty="0" err="1" smtClean="0"/>
              <a:t>hareketleriyle</a:t>
            </a:r>
            <a:r>
              <a:rPr lang="en-US" dirty="0" smtClean="0"/>
              <a:t> </a:t>
            </a:r>
            <a:r>
              <a:rPr lang="en-US" dirty="0" err="1" smtClean="0"/>
              <a:t>icra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 </a:t>
            </a:r>
            <a:r>
              <a:rPr lang="en-US" dirty="0" err="1"/>
              <a:t>Kol</a:t>
            </a:r>
            <a:r>
              <a:rPr lang="en-US" dirty="0"/>
              <a:t> </a:t>
            </a:r>
            <a:r>
              <a:rPr lang="en-US" dirty="0" err="1"/>
              <a:t>pozisyonları</a:t>
            </a:r>
            <a:r>
              <a:rPr lang="en-US" dirty="0"/>
              <a:t> </a:t>
            </a:r>
            <a:r>
              <a:rPr lang="en-US" dirty="0" err="1"/>
              <a:t>seviyeye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port de </a:t>
            </a:r>
            <a:r>
              <a:rPr lang="en-US" dirty="0" err="1"/>
              <a:t>bras’larla</a:t>
            </a:r>
            <a:r>
              <a:rPr lang="en-US" dirty="0"/>
              <a:t> </a:t>
            </a:r>
            <a:r>
              <a:rPr lang="en-US" dirty="0" err="1"/>
              <a:t>desteklenir</a:t>
            </a:r>
            <a:r>
              <a:rPr lang="en-US" dirty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: https</a:t>
            </a:r>
            <a:r>
              <a:rPr lang="en-US" dirty="0"/>
              <a:t>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=_sxKZOG-Gl4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 smtClean="0"/>
              <a:t>CENTER EGZERSİZLERİ</a:t>
            </a:r>
            <a:endParaRPr lang="en-US" dirty="0"/>
          </a:p>
        </p:txBody>
      </p:sp>
      <p:pic>
        <p:nvPicPr>
          <p:cNvPr id="2" name="Picture 1" descr="developp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" y="1300480"/>
            <a:ext cx="6440170" cy="283464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4414520"/>
            <a:ext cx="7620000" cy="210185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5. ROND DE JAMBE PAR </a:t>
            </a:r>
            <a:r>
              <a:rPr lang="en-US" dirty="0" smtClean="0"/>
              <a:t>TERE</a:t>
            </a:r>
          </a:p>
          <a:p>
            <a:r>
              <a:rPr lang="en-US" dirty="0" err="1"/>
              <a:t>Ortada</a:t>
            </a:r>
            <a:r>
              <a:rPr lang="en-US" dirty="0"/>
              <a:t> </a:t>
            </a:r>
            <a:r>
              <a:rPr lang="en-US" dirty="0" err="1"/>
              <a:t>ayak</a:t>
            </a:r>
            <a:r>
              <a:rPr lang="en-US" dirty="0"/>
              <a:t> 1. </a:t>
            </a:r>
            <a:r>
              <a:rPr lang="en-US" dirty="0" err="1"/>
              <a:t>veya</a:t>
            </a:r>
            <a:r>
              <a:rPr lang="en-US" dirty="0"/>
              <a:t> 5. </a:t>
            </a:r>
            <a:r>
              <a:rPr lang="en-US" dirty="0" err="1"/>
              <a:t>Pozisyonda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Barre’da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egzersizle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icra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 </a:t>
            </a:r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seviylerde</a:t>
            </a:r>
            <a:r>
              <a:rPr lang="en-US" dirty="0" smtClean="0"/>
              <a:t> </a:t>
            </a:r>
            <a:r>
              <a:rPr lang="en-US" dirty="0" err="1" smtClean="0"/>
              <a:t>croise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efface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en </a:t>
            </a:r>
            <a:r>
              <a:rPr lang="en-US" dirty="0" err="1" smtClean="0"/>
              <a:t>tournant</a:t>
            </a:r>
            <a:r>
              <a:rPr lang="en-US" dirty="0" smtClean="0"/>
              <a:t> </a:t>
            </a:r>
            <a:r>
              <a:rPr lang="en-US" dirty="0" err="1" smtClean="0"/>
              <a:t>olarakyapılır</a:t>
            </a:r>
            <a:r>
              <a:rPr lang="en-US" dirty="0" smtClean="0"/>
              <a:t>. </a:t>
            </a:r>
            <a:r>
              <a:rPr lang="en-US" dirty="0" err="1" smtClean="0"/>
              <a:t>Kol</a:t>
            </a:r>
            <a:r>
              <a:rPr lang="en-US" dirty="0" smtClean="0"/>
              <a:t> </a:t>
            </a:r>
            <a:r>
              <a:rPr lang="en-US" dirty="0" err="1"/>
              <a:t>pozisyonları</a:t>
            </a:r>
            <a:r>
              <a:rPr lang="en-US" dirty="0"/>
              <a:t> </a:t>
            </a:r>
            <a:r>
              <a:rPr lang="en-US" dirty="0" err="1"/>
              <a:t>seviyeye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port de </a:t>
            </a:r>
            <a:r>
              <a:rPr lang="en-US" dirty="0" err="1"/>
              <a:t>bras’larla</a:t>
            </a:r>
            <a:r>
              <a:rPr lang="en-US" dirty="0"/>
              <a:t> </a:t>
            </a:r>
            <a:r>
              <a:rPr lang="en-US" dirty="0" err="1"/>
              <a:t>desteklenir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/>
              <a:t>: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=tozCuitPUB4</a:t>
            </a:r>
          </a:p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 smtClean="0"/>
              <a:t>CENTER EGZERSİZLERİ</a:t>
            </a:r>
            <a:endParaRPr lang="en-US" dirty="0"/>
          </a:p>
        </p:txBody>
      </p:sp>
      <p:pic>
        <p:nvPicPr>
          <p:cNvPr id="2" name="Picture 1" descr="rond de jambe a terr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265" y="1089660"/>
            <a:ext cx="5782310" cy="33782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3963035"/>
            <a:ext cx="7620000" cy="2437765"/>
          </a:xfrm>
        </p:spPr>
        <p:txBody>
          <a:bodyPr/>
          <a:lstStyle/>
          <a:p>
            <a:r>
              <a:rPr lang="en-US" dirty="0"/>
              <a:t>6</a:t>
            </a:r>
            <a:r>
              <a:rPr lang="en-US" dirty="0" smtClean="0"/>
              <a:t>. RETIRE PASSE </a:t>
            </a:r>
            <a:r>
              <a:rPr lang="en-US" dirty="0" err="1" smtClean="0"/>
              <a:t>ve</a:t>
            </a:r>
            <a:r>
              <a:rPr lang="en-US" dirty="0" smtClean="0"/>
              <a:t> BALANCE</a:t>
            </a:r>
          </a:p>
          <a:p>
            <a:r>
              <a:rPr lang="en-US" dirty="0" err="1" smtClean="0"/>
              <a:t>Ortada</a:t>
            </a:r>
            <a:r>
              <a:rPr lang="en-US" dirty="0" smtClean="0"/>
              <a:t> </a:t>
            </a:r>
            <a:r>
              <a:rPr lang="en-US" dirty="0" err="1" smtClean="0"/>
              <a:t>ayak</a:t>
            </a:r>
            <a:r>
              <a:rPr lang="en-US" dirty="0" smtClean="0"/>
              <a:t> 1. </a:t>
            </a:r>
            <a:r>
              <a:rPr lang="en-US" dirty="0" err="1" smtClean="0"/>
              <a:t>veya</a:t>
            </a:r>
            <a:r>
              <a:rPr lang="en-US" dirty="0" smtClean="0"/>
              <a:t> 5. </a:t>
            </a:r>
            <a:r>
              <a:rPr lang="en-US" dirty="0" err="1" smtClean="0"/>
              <a:t>Pozisyonda</a:t>
            </a:r>
            <a:r>
              <a:rPr lang="en-US" dirty="0" smtClean="0"/>
              <a:t> </a:t>
            </a:r>
            <a:r>
              <a:rPr lang="en-US" dirty="0" err="1" smtClean="0"/>
              <a:t>dengeyi</a:t>
            </a:r>
            <a:r>
              <a:rPr lang="en-US" dirty="0" smtClean="0"/>
              <a:t> </a:t>
            </a:r>
            <a:r>
              <a:rPr lang="en-US" dirty="0" err="1" smtClean="0"/>
              <a:t>kuvvetlendirmek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. Pirouette </a:t>
            </a:r>
            <a:r>
              <a:rPr lang="en-US" dirty="0" err="1" smtClean="0"/>
              <a:t>kombinasyonlarına</a:t>
            </a:r>
            <a:r>
              <a:rPr lang="en-US" dirty="0" smtClean="0"/>
              <a:t> </a:t>
            </a:r>
            <a:r>
              <a:rPr lang="en-US" dirty="0" err="1" smtClean="0"/>
              <a:t>hazırlık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icra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</a:t>
            </a: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 smtClean="0"/>
              <a:t>CENTER EGZERSİZLERİ</a:t>
            </a:r>
            <a:endParaRPr lang="en-US" dirty="0"/>
          </a:p>
        </p:txBody>
      </p:sp>
      <p:pic>
        <p:nvPicPr>
          <p:cNvPr id="2" name="Picture 1" descr="84-passe-retir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210" y="1417955"/>
            <a:ext cx="4217035" cy="229171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3730625"/>
            <a:ext cx="7620000" cy="2670175"/>
          </a:xfrm>
        </p:spPr>
        <p:txBody>
          <a:bodyPr/>
          <a:lstStyle/>
          <a:p>
            <a:r>
              <a:rPr lang="en-US" dirty="0" smtClean="0"/>
              <a:t>7. </a:t>
            </a:r>
            <a:r>
              <a:rPr lang="en-US" dirty="0" smtClean="0"/>
              <a:t>PIROUVETTE</a:t>
            </a:r>
          </a:p>
          <a:p>
            <a:r>
              <a:rPr lang="en-US" dirty="0" err="1" smtClean="0"/>
              <a:t>Ayak</a:t>
            </a:r>
            <a:r>
              <a:rPr lang="en-US" dirty="0" smtClean="0"/>
              <a:t> 5. </a:t>
            </a:r>
            <a:r>
              <a:rPr lang="en-US" dirty="0" err="1" smtClean="0"/>
              <a:t>Pozisyondan</a:t>
            </a:r>
            <a:r>
              <a:rPr lang="en-US" dirty="0" smtClean="0"/>
              <a:t> </a:t>
            </a:r>
            <a:r>
              <a:rPr lang="en-US" dirty="0" err="1" smtClean="0"/>
              <a:t>tombe</a:t>
            </a:r>
            <a:r>
              <a:rPr lang="en-US" dirty="0" smtClean="0"/>
              <a:t> pas de </a:t>
            </a:r>
            <a:r>
              <a:rPr lang="en-US" dirty="0" err="1" smtClean="0"/>
              <a:t>bourre</a:t>
            </a:r>
            <a:r>
              <a:rPr lang="en-US" dirty="0" smtClean="0"/>
              <a:t> </a:t>
            </a:r>
            <a:r>
              <a:rPr lang="en-US" dirty="0" err="1" smtClean="0"/>
              <a:t>yada</a:t>
            </a:r>
            <a:r>
              <a:rPr lang="en-US" dirty="0" smtClean="0"/>
              <a:t> </a:t>
            </a:r>
            <a:r>
              <a:rPr lang="en-US" dirty="0" err="1" smtClean="0"/>
              <a:t>direkt</a:t>
            </a:r>
            <a:r>
              <a:rPr lang="en-US" dirty="0" smtClean="0"/>
              <a:t> </a:t>
            </a:r>
            <a:r>
              <a:rPr lang="en-US" dirty="0" err="1" smtClean="0"/>
              <a:t>tenduden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hazırlıkla</a:t>
            </a:r>
            <a:r>
              <a:rPr lang="en-US" dirty="0" smtClean="0"/>
              <a:t> en </a:t>
            </a:r>
            <a:r>
              <a:rPr lang="en-US" dirty="0" err="1" smtClean="0"/>
              <a:t>dehor</a:t>
            </a:r>
            <a:r>
              <a:rPr lang="en-US" dirty="0" smtClean="0"/>
              <a:t> </a:t>
            </a:r>
            <a:r>
              <a:rPr lang="en-US" dirty="0" err="1" smtClean="0"/>
              <a:t>yada</a:t>
            </a:r>
            <a:r>
              <a:rPr lang="en-US" dirty="0" smtClean="0"/>
              <a:t> en </a:t>
            </a:r>
            <a:r>
              <a:rPr lang="en-US" dirty="0" err="1" smtClean="0"/>
              <a:t>dedan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1. </a:t>
            </a:r>
            <a:r>
              <a:rPr lang="en-US" dirty="0" err="1" smtClean="0"/>
              <a:t>ve</a:t>
            </a:r>
            <a:r>
              <a:rPr lang="en-US" dirty="0" err="1" smtClean="0"/>
              <a:t>ya</a:t>
            </a:r>
            <a:r>
              <a:rPr lang="en-US" dirty="0" smtClean="0"/>
              <a:t> 4. </a:t>
            </a:r>
            <a:r>
              <a:rPr lang="en-US" dirty="0" err="1" smtClean="0"/>
              <a:t>pozisyondan</a:t>
            </a:r>
            <a:r>
              <a:rPr lang="en-US" dirty="0" smtClean="0"/>
              <a:t> </a:t>
            </a:r>
            <a:r>
              <a:rPr lang="en-US" dirty="0" err="1" smtClean="0"/>
              <a:t>icra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ayak</a:t>
            </a:r>
            <a:r>
              <a:rPr lang="en-US" dirty="0" smtClean="0"/>
              <a:t> </a:t>
            </a:r>
            <a:r>
              <a:rPr lang="en-US" dirty="0" err="1" smtClean="0"/>
              <a:t>passe’de</a:t>
            </a:r>
            <a:r>
              <a:rPr lang="en-US" dirty="0" smtClean="0"/>
              <a:t> </a:t>
            </a:r>
            <a:r>
              <a:rPr lang="en-US" dirty="0" err="1" smtClean="0"/>
              <a:t>diz</a:t>
            </a:r>
            <a:r>
              <a:rPr lang="en-US" dirty="0" smtClean="0"/>
              <a:t> </a:t>
            </a:r>
            <a:r>
              <a:rPr lang="en-US" dirty="0" err="1" smtClean="0"/>
              <a:t>üstünde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içeri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dışarı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dönüş</a:t>
            </a:r>
            <a:r>
              <a:rPr lang="en-US" dirty="0" smtClean="0"/>
              <a:t> </a:t>
            </a:r>
            <a:r>
              <a:rPr lang="en-US" dirty="0" err="1" smtClean="0"/>
              <a:t>gerçekleştirilir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/>
              <a:t>: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=eEBrFHzShe4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 smtClean="0"/>
              <a:t>CENTER EGZERSİZLERİ</a:t>
            </a:r>
            <a:endParaRPr lang="en-US" dirty="0"/>
          </a:p>
        </p:txBody>
      </p:sp>
      <p:pic>
        <p:nvPicPr>
          <p:cNvPr id="2" name="Picture 1" descr="juniorballet_pirouette__50274.1415907802.500.7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90" y="1210945"/>
            <a:ext cx="6351270" cy="224853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48006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8</a:t>
            </a:r>
            <a:r>
              <a:rPr lang="en-US" dirty="0" smtClean="0"/>
              <a:t>. GRANDE </a:t>
            </a:r>
            <a:r>
              <a:rPr lang="en-US" dirty="0" smtClean="0"/>
              <a:t>PIROUVETTE</a:t>
            </a:r>
          </a:p>
          <a:p>
            <a:r>
              <a:rPr lang="en-US" dirty="0" err="1" smtClean="0"/>
              <a:t>Pirouvette</a:t>
            </a:r>
            <a:r>
              <a:rPr lang="en-US" dirty="0" smtClean="0"/>
              <a:t> </a:t>
            </a:r>
            <a:r>
              <a:rPr lang="en-US" dirty="0" err="1" smtClean="0"/>
              <a:t>hareketiyle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erkeklerde</a:t>
            </a:r>
            <a:r>
              <a:rPr lang="en-US" dirty="0" smtClean="0"/>
              <a:t> </a:t>
            </a:r>
            <a:r>
              <a:rPr lang="en-US" dirty="0" err="1" smtClean="0"/>
              <a:t>çalışan</a:t>
            </a:r>
            <a:r>
              <a:rPr lang="en-US" dirty="0" smtClean="0"/>
              <a:t> </a:t>
            </a:r>
            <a:r>
              <a:rPr lang="en-US" dirty="0" err="1" smtClean="0"/>
              <a:t>bacak</a:t>
            </a:r>
            <a:r>
              <a:rPr lang="en-US" dirty="0" smtClean="0"/>
              <a:t> a la </a:t>
            </a:r>
            <a:r>
              <a:rPr lang="en-US" dirty="0" err="1" smtClean="0"/>
              <a:t>seconde</a:t>
            </a:r>
            <a:r>
              <a:rPr lang="en-US" dirty="0" smtClean="0"/>
              <a:t> 90°de, </a:t>
            </a:r>
            <a:r>
              <a:rPr lang="en-US" dirty="0" err="1" smtClean="0"/>
              <a:t>kollar</a:t>
            </a:r>
            <a:r>
              <a:rPr lang="en-US" dirty="0" smtClean="0"/>
              <a:t> 2.pozisyonda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ölçü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8 </a:t>
            </a:r>
            <a:r>
              <a:rPr lang="en-US" dirty="0" err="1" smtClean="0"/>
              <a:t>veya</a:t>
            </a:r>
            <a:r>
              <a:rPr lang="en-US" dirty="0" smtClean="0"/>
              <a:t> 16 </a:t>
            </a:r>
            <a:r>
              <a:rPr lang="en-US" dirty="0" err="1" smtClean="0"/>
              <a:t>tane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icra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 </a:t>
            </a:r>
            <a:r>
              <a:rPr lang="en-US" dirty="0" err="1" smtClean="0"/>
              <a:t>Kızlar</a:t>
            </a:r>
            <a:r>
              <a:rPr lang="en-US" dirty="0" smtClean="0"/>
              <a:t> da </a:t>
            </a:r>
            <a:r>
              <a:rPr lang="en-US" dirty="0" err="1" smtClean="0"/>
              <a:t>pirouvette</a:t>
            </a:r>
            <a:r>
              <a:rPr lang="en-US" dirty="0" smtClean="0"/>
              <a:t> </a:t>
            </a:r>
            <a:r>
              <a:rPr lang="en-US" dirty="0" err="1" smtClean="0"/>
              <a:t>fouette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8,16,32 </a:t>
            </a:r>
            <a:r>
              <a:rPr lang="en-US" dirty="0" err="1" smtClean="0"/>
              <a:t>tane</a:t>
            </a:r>
            <a:r>
              <a:rPr lang="en-US" dirty="0" smtClean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icra</a:t>
            </a:r>
            <a:r>
              <a:rPr lang="en-US" dirty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https://www.youtube.com/watch?v=5mbEAO7IShg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 smtClean="0"/>
              <a:t>CENTER EGZERSİZLERİ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TEMEL AYAK POZİSYONLARI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sz="2800" i="1" u="sng" dirty="0" smtClean="0"/>
              <a:t>2.POZİSYON</a:t>
            </a:r>
          </a:p>
          <a:p>
            <a:pPr marL="114300" indent="0">
              <a:buNone/>
            </a:pPr>
            <a:endParaRPr lang="en-US" i="1" dirty="0"/>
          </a:p>
          <a:p>
            <a:r>
              <a:rPr lang="en-US" dirty="0" smtClean="0"/>
              <a:t>1. </a:t>
            </a:r>
            <a:r>
              <a:rPr lang="en-US" dirty="0" err="1" smtClean="0"/>
              <a:t>Pozisyondaki</a:t>
            </a:r>
            <a:r>
              <a:rPr lang="en-US" dirty="0" smtClean="0"/>
              <a:t> </a:t>
            </a:r>
            <a:r>
              <a:rPr lang="en-US" dirty="0" err="1" smtClean="0"/>
              <a:t>ilkeler</a:t>
            </a:r>
            <a:r>
              <a:rPr lang="en-US" dirty="0" smtClean="0"/>
              <a:t> </a:t>
            </a:r>
            <a:r>
              <a:rPr lang="en-US" dirty="0" err="1" smtClean="0"/>
              <a:t>aynen</a:t>
            </a:r>
            <a:endParaRPr lang="en-US" dirty="0" smtClean="0"/>
          </a:p>
          <a:p>
            <a:pPr marL="114300" indent="0">
              <a:buNone/>
            </a:pPr>
            <a:r>
              <a:rPr lang="en-US" dirty="0" err="1" smtClean="0"/>
              <a:t>geçerlidir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Ayaklar</a:t>
            </a:r>
            <a:r>
              <a:rPr lang="en-US" dirty="0" smtClean="0"/>
              <a:t> </a:t>
            </a:r>
            <a:r>
              <a:rPr lang="en-US" dirty="0" err="1" smtClean="0"/>
              <a:t>birbirinden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ayak</a:t>
            </a:r>
            <a:r>
              <a:rPr lang="en-US" dirty="0" smtClean="0"/>
              <a:t> </a:t>
            </a:r>
          </a:p>
          <a:p>
            <a:pPr marL="114300" indent="0">
              <a:buNone/>
            </a:pPr>
            <a:r>
              <a:rPr lang="en-US" dirty="0" err="1" smtClean="0"/>
              <a:t>boyu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açıktır</a:t>
            </a:r>
            <a:r>
              <a:rPr lang="en-US" dirty="0" smtClean="0"/>
              <a:t>.</a:t>
            </a:r>
          </a:p>
        </p:txBody>
      </p:sp>
      <p:pic>
        <p:nvPicPr>
          <p:cNvPr id="3" name="Picture 2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2840" y="1286510"/>
            <a:ext cx="2639695" cy="511429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3826510"/>
            <a:ext cx="7620000" cy="2574290"/>
          </a:xfrm>
        </p:spPr>
        <p:txBody>
          <a:bodyPr/>
          <a:lstStyle/>
          <a:p>
            <a:r>
              <a:rPr lang="en-US" dirty="0" smtClean="0"/>
              <a:t>9. </a:t>
            </a:r>
            <a:r>
              <a:rPr lang="en-US" dirty="0" smtClean="0"/>
              <a:t>SAUTE</a:t>
            </a:r>
          </a:p>
          <a:p>
            <a:r>
              <a:rPr lang="en-US" dirty="0" err="1" smtClean="0"/>
              <a:t>Ortada</a:t>
            </a:r>
            <a:r>
              <a:rPr lang="en-US" dirty="0" smtClean="0"/>
              <a:t> </a:t>
            </a:r>
            <a:r>
              <a:rPr lang="en-US" dirty="0" err="1" smtClean="0"/>
              <a:t>ayaklar</a:t>
            </a:r>
            <a:r>
              <a:rPr lang="en-US" dirty="0" smtClean="0"/>
              <a:t> 1. </a:t>
            </a:r>
            <a:r>
              <a:rPr lang="en-US" dirty="0" err="1" smtClean="0"/>
              <a:t>veya</a:t>
            </a:r>
            <a:r>
              <a:rPr lang="en-US" dirty="0" smtClean="0"/>
              <a:t> 5. </a:t>
            </a:r>
            <a:r>
              <a:rPr lang="en-US" dirty="0" err="1" smtClean="0"/>
              <a:t>pozsiyondan</a:t>
            </a:r>
            <a:r>
              <a:rPr lang="en-US" dirty="0" smtClean="0"/>
              <a:t> </a:t>
            </a:r>
            <a:r>
              <a:rPr lang="en-US" dirty="0" err="1" smtClean="0"/>
              <a:t>başlayarak</a:t>
            </a:r>
            <a:r>
              <a:rPr lang="en-US" dirty="0" smtClean="0"/>
              <a:t> </a:t>
            </a:r>
            <a:r>
              <a:rPr lang="en-US" dirty="0" err="1" smtClean="0"/>
              <a:t>plie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zıplayarak</a:t>
            </a:r>
            <a:r>
              <a:rPr lang="en-US" dirty="0" smtClean="0"/>
              <a:t> 1.,2.,4. </a:t>
            </a:r>
            <a:r>
              <a:rPr lang="en-US" dirty="0" err="1" smtClean="0"/>
              <a:t>ve</a:t>
            </a:r>
            <a:r>
              <a:rPr lang="en-US" dirty="0" smtClean="0"/>
              <a:t> 5. </a:t>
            </a:r>
            <a:r>
              <a:rPr lang="en-US" dirty="0" err="1" smtClean="0"/>
              <a:t>pozisyonlarda</a:t>
            </a:r>
            <a:r>
              <a:rPr lang="en-US" dirty="0" smtClean="0"/>
              <a:t> </a:t>
            </a:r>
            <a:r>
              <a:rPr lang="en-US" dirty="0" err="1" smtClean="0"/>
              <a:t>icra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/>
              <a:t>: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=9kWmpPXl5Tk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 smtClean="0"/>
              <a:t>CENTER EGZERSİZLERİ</a:t>
            </a:r>
            <a:endParaRPr lang="en-US" dirty="0"/>
          </a:p>
        </p:txBody>
      </p:sp>
      <p:pic>
        <p:nvPicPr>
          <p:cNvPr id="2" name="Picture 1" descr="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595" y="1244600"/>
            <a:ext cx="4502785" cy="243459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3741420"/>
            <a:ext cx="7620000" cy="2659380"/>
          </a:xfrm>
        </p:spPr>
        <p:txBody>
          <a:bodyPr/>
          <a:lstStyle/>
          <a:p>
            <a:r>
              <a:rPr lang="en-US" dirty="0" smtClean="0"/>
              <a:t>10. ECHAPPE </a:t>
            </a:r>
            <a:r>
              <a:rPr lang="en-US" dirty="0" smtClean="0"/>
              <a:t>SAUTE</a:t>
            </a:r>
          </a:p>
          <a:p>
            <a:r>
              <a:rPr lang="en-US" dirty="0" err="1" smtClean="0"/>
              <a:t>Ortada</a:t>
            </a:r>
            <a:r>
              <a:rPr lang="en-US" dirty="0" smtClean="0"/>
              <a:t> </a:t>
            </a:r>
            <a:r>
              <a:rPr lang="en-US" dirty="0" err="1" smtClean="0"/>
              <a:t>ayaklar</a:t>
            </a:r>
            <a:r>
              <a:rPr lang="en-US" dirty="0" smtClean="0"/>
              <a:t> 1. </a:t>
            </a:r>
            <a:r>
              <a:rPr lang="en-US" dirty="0" err="1" smtClean="0"/>
              <a:t>veya</a:t>
            </a:r>
            <a:r>
              <a:rPr lang="en-US" dirty="0" smtClean="0"/>
              <a:t> 5.pozisyondan </a:t>
            </a:r>
            <a:r>
              <a:rPr lang="en-US" dirty="0" err="1" smtClean="0"/>
              <a:t>başlayarak</a:t>
            </a:r>
            <a:r>
              <a:rPr lang="en-US" dirty="0" smtClean="0"/>
              <a:t> </a:t>
            </a:r>
            <a:r>
              <a:rPr lang="en-US" dirty="0" err="1" smtClean="0"/>
              <a:t>havada</a:t>
            </a:r>
            <a:r>
              <a:rPr lang="en-US" dirty="0" smtClean="0"/>
              <a:t> </a:t>
            </a:r>
            <a:r>
              <a:rPr lang="en-US" dirty="0" err="1" smtClean="0"/>
              <a:t>pozisyon</a:t>
            </a:r>
            <a:r>
              <a:rPr lang="en-US" dirty="0" smtClean="0"/>
              <a:t> </a:t>
            </a:r>
            <a:r>
              <a:rPr lang="en-US" dirty="0" err="1" smtClean="0"/>
              <a:t>gösterildikten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pozisyona</a:t>
            </a:r>
            <a:r>
              <a:rPr lang="en-US" dirty="0" smtClean="0"/>
              <a:t> </a:t>
            </a:r>
            <a:r>
              <a:rPr lang="en-US" dirty="0" err="1" smtClean="0"/>
              <a:t>inerek</a:t>
            </a:r>
            <a:r>
              <a:rPr lang="en-US" dirty="0" smtClean="0"/>
              <a:t> </a:t>
            </a:r>
            <a:r>
              <a:rPr lang="en-US" dirty="0" err="1" smtClean="0"/>
              <a:t>icra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 </a:t>
            </a:r>
            <a:r>
              <a:rPr lang="en-US" dirty="0" err="1" smtClean="0"/>
              <a:t>Hareket</a:t>
            </a:r>
            <a:r>
              <a:rPr lang="en-US" dirty="0" smtClean="0"/>
              <a:t> 1.,2.,4. </a:t>
            </a:r>
            <a:r>
              <a:rPr lang="en-US" dirty="0" err="1" smtClean="0"/>
              <a:t>ve</a:t>
            </a:r>
            <a:r>
              <a:rPr lang="en-US" dirty="0" smtClean="0"/>
              <a:t> 5. </a:t>
            </a:r>
            <a:r>
              <a:rPr lang="en-US" dirty="0" err="1" smtClean="0"/>
              <a:t>pozisyonlarda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/>
              <a:t>: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=GTEKJOi6wNA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 smtClean="0"/>
              <a:t>CENTER EGZERSİZLERİ</a:t>
            </a:r>
            <a:endParaRPr lang="en-US" dirty="0"/>
          </a:p>
        </p:txBody>
      </p:sp>
      <p:pic>
        <p:nvPicPr>
          <p:cNvPr id="2" name="Picture 1" descr="6f344d_0261bc92ede241a08131ea6789c4de58_mv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325" y="1219200"/>
            <a:ext cx="4077970" cy="252222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3869690"/>
            <a:ext cx="7620000" cy="2531110"/>
          </a:xfrm>
        </p:spPr>
        <p:txBody>
          <a:bodyPr/>
          <a:lstStyle/>
          <a:p>
            <a:r>
              <a:rPr lang="en-US" dirty="0" smtClean="0"/>
              <a:t>11. </a:t>
            </a:r>
            <a:r>
              <a:rPr lang="en-US" dirty="0" smtClean="0"/>
              <a:t>ASSEMBLE</a:t>
            </a:r>
          </a:p>
          <a:p>
            <a:r>
              <a:rPr lang="en-US" dirty="0" err="1" smtClean="0"/>
              <a:t>Ortada</a:t>
            </a:r>
            <a:r>
              <a:rPr lang="en-US" dirty="0" smtClean="0"/>
              <a:t> </a:t>
            </a:r>
            <a:r>
              <a:rPr lang="en-US" dirty="0" err="1" smtClean="0"/>
              <a:t>sağ</a:t>
            </a:r>
            <a:r>
              <a:rPr lang="en-US" dirty="0" smtClean="0"/>
              <a:t> </a:t>
            </a:r>
            <a:r>
              <a:rPr lang="en-US" dirty="0" err="1" smtClean="0"/>
              <a:t>yada</a:t>
            </a:r>
            <a:r>
              <a:rPr lang="en-US" dirty="0" smtClean="0"/>
              <a:t> sol </a:t>
            </a:r>
            <a:r>
              <a:rPr lang="en-US" dirty="0" err="1" smtClean="0"/>
              <a:t>ayak</a:t>
            </a:r>
            <a:r>
              <a:rPr lang="en-US" dirty="0" smtClean="0"/>
              <a:t> </a:t>
            </a:r>
            <a:r>
              <a:rPr lang="en-US" dirty="0" err="1" smtClean="0"/>
              <a:t>arkada</a:t>
            </a:r>
            <a:r>
              <a:rPr lang="en-US" dirty="0" smtClean="0"/>
              <a:t> 5. </a:t>
            </a:r>
            <a:r>
              <a:rPr lang="en-US" dirty="0" err="1" smtClean="0"/>
              <a:t>pozisyondan</a:t>
            </a:r>
            <a:r>
              <a:rPr lang="en-US" dirty="0" smtClean="0"/>
              <a:t> </a:t>
            </a:r>
            <a:r>
              <a:rPr lang="en-US" dirty="0" err="1" smtClean="0"/>
              <a:t>başlar</a:t>
            </a:r>
            <a:r>
              <a:rPr lang="en-US" dirty="0" smtClean="0"/>
              <a:t>. </a:t>
            </a:r>
            <a:r>
              <a:rPr lang="en-US" dirty="0" err="1" smtClean="0"/>
              <a:t>Çalışan</a:t>
            </a:r>
            <a:r>
              <a:rPr lang="en-US" dirty="0" smtClean="0"/>
              <a:t> </a:t>
            </a:r>
            <a:r>
              <a:rPr lang="en-US" dirty="0" err="1" smtClean="0"/>
              <a:t>ayak</a:t>
            </a:r>
            <a:r>
              <a:rPr lang="en-US" dirty="0" smtClean="0"/>
              <a:t> battement </a:t>
            </a:r>
            <a:r>
              <a:rPr lang="en-US" dirty="0" err="1" smtClean="0"/>
              <a:t>tendu</a:t>
            </a:r>
            <a:r>
              <a:rPr lang="en-US" dirty="0" smtClean="0"/>
              <a:t> </a:t>
            </a:r>
            <a:r>
              <a:rPr lang="en-US" dirty="0" err="1" smtClean="0"/>
              <a:t>jeteden</a:t>
            </a:r>
            <a:r>
              <a:rPr lang="en-US" dirty="0" smtClean="0"/>
              <a:t> </a:t>
            </a:r>
            <a:r>
              <a:rPr lang="en-US" dirty="0" err="1" smtClean="0"/>
              <a:t>geçerek</a:t>
            </a:r>
            <a:r>
              <a:rPr lang="en-US" dirty="0" smtClean="0"/>
              <a:t> </a:t>
            </a:r>
            <a:r>
              <a:rPr lang="en-US" dirty="0" err="1" smtClean="0"/>
              <a:t>zıplanır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havada</a:t>
            </a:r>
            <a:r>
              <a:rPr lang="en-US" dirty="0" smtClean="0"/>
              <a:t> 5. </a:t>
            </a:r>
            <a:r>
              <a:rPr lang="en-US" dirty="0" err="1" smtClean="0"/>
              <a:t>pozisyonda</a:t>
            </a:r>
            <a:r>
              <a:rPr lang="en-US" dirty="0" smtClean="0"/>
              <a:t> </a:t>
            </a:r>
            <a:r>
              <a:rPr lang="en-US" dirty="0" err="1" smtClean="0"/>
              <a:t>kapanıp</a:t>
            </a:r>
            <a:r>
              <a:rPr lang="en-US" dirty="0" smtClean="0"/>
              <a:t> </a:t>
            </a:r>
            <a:r>
              <a:rPr lang="en-US" dirty="0" err="1" smtClean="0"/>
              <a:t>pozisyon</a:t>
            </a:r>
            <a:r>
              <a:rPr lang="en-US" dirty="0" smtClean="0"/>
              <a:t> </a:t>
            </a:r>
            <a:r>
              <a:rPr lang="en-US" dirty="0" err="1" smtClean="0"/>
              <a:t>bitirilerek</a:t>
            </a:r>
            <a:r>
              <a:rPr lang="en-US" dirty="0" smtClean="0"/>
              <a:t> </a:t>
            </a:r>
            <a:r>
              <a:rPr lang="en-US" dirty="0" err="1" smtClean="0"/>
              <a:t>inilir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/>
              <a:t>: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</a:t>
            </a:r>
            <a:r>
              <a:rPr lang="en-US" dirty="0" err="1"/>
              <a:t>NaENwhdBlEM</a:t>
            </a:r>
            <a:endParaRPr lang="en-US" dirty="0"/>
          </a:p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 smtClean="0"/>
              <a:t>CENTER EGZERSİZLERİ</a:t>
            </a:r>
            <a:endParaRPr lang="en-US" dirty="0"/>
          </a:p>
        </p:txBody>
      </p:sp>
      <p:pic>
        <p:nvPicPr>
          <p:cNvPr id="2" name="Picture 1" descr="lar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325" y="1304925"/>
            <a:ext cx="4363720" cy="256476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4221480"/>
            <a:ext cx="7620000" cy="217932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12. </a:t>
            </a:r>
            <a:r>
              <a:rPr lang="en-US" dirty="0" smtClean="0"/>
              <a:t>PAS JETE</a:t>
            </a:r>
          </a:p>
          <a:p>
            <a:r>
              <a:rPr lang="en-US" dirty="0" err="1"/>
              <a:t>Ortada</a:t>
            </a:r>
            <a:r>
              <a:rPr lang="en-US" dirty="0"/>
              <a:t> </a:t>
            </a:r>
            <a:r>
              <a:rPr lang="en-US" dirty="0" err="1"/>
              <a:t>sağ</a:t>
            </a:r>
            <a:r>
              <a:rPr lang="en-US" dirty="0"/>
              <a:t> </a:t>
            </a:r>
            <a:r>
              <a:rPr lang="en-US" dirty="0" err="1"/>
              <a:t>yada</a:t>
            </a:r>
            <a:r>
              <a:rPr lang="en-US" dirty="0"/>
              <a:t> sol </a:t>
            </a:r>
            <a:r>
              <a:rPr lang="en-US" dirty="0" err="1"/>
              <a:t>ayak</a:t>
            </a:r>
            <a:r>
              <a:rPr lang="en-US" dirty="0"/>
              <a:t> </a:t>
            </a:r>
            <a:r>
              <a:rPr lang="en-US" dirty="0" err="1"/>
              <a:t>arkada</a:t>
            </a:r>
            <a:r>
              <a:rPr lang="en-US" dirty="0"/>
              <a:t> 5. </a:t>
            </a:r>
            <a:r>
              <a:rPr lang="en-US" dirty="0" err="1"/>
              <a:t>pozisyondan</a:t>
            </a:r>
            <a:r>
              <a:rPr lang="en-US" dirty="0"/>
              <a:t> </a:t>
            </a:r>
            <a:r>
              <a:rPr lang="en-US" dirty="0" err="1"/>
              <a:t>başlar</a:t>
            </a:r>
            <a:r>
              <a:rPr lang="en-US" dirty="0"/>
              <a:t>. </a:t>
            </a:r>
            <a:r>
              <a:rPr lang="en-US" dirty="0" err="1"/>
              <a:t>Çalışan</a:t>
            </a:r>
            <a:r>
              <a:rPr lang="en-US" dirty="0"/>
              <a:t> </a:t>
            </a:r>
            <a:r>
              <a:rPr lang="en-US" dirty="0" err="1"/>
              <a:t>ayak</a:t>
            </a:r>
            <a:r>
              <a:rPr lang="en-US" dirty="0"/>
              <a:t> battement </a:t>
            </a:r>
            <a:r>
              <a:rPr lang="en-US" dirty="0" err="1"/>
              <a:t>tendu</a:t>
            </a:r>
            <a:r>
              <a:rPr lang="en-US" dirty="0"/>
              <a:t> </a:t>
            </a:r>
            <a:r>
              <a:rPr lang="en-US" dirty="0" err="1"/>
              <a:t>jeteden</a:t>
            </a:r>
            <a:r>
              <a:rPr lang="en-US" dirty="0"/>
              <a:t> </a:t>
            </a:r>
            <a:r>
              <a:rPr lang="en-US" dirty="0" err="1"/>
              <a:t>geçerek</a:t>
            </a:r>
            <a:r>
              <a:rPr lang="en-US" dirty="0"/>
              <a:t> </a:t>
            </a:r>
            <a:r>
              <a:rPr lang="en-US" dirty="0" err="1"/>
              <a:t>zıplanır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havada</a:t>
            </a:r>
            <a:r>
              <a:rPr lang="en-US" dirty="0"/>
              <a:t> 5. </a:t>
            </a:r>
            <a:r>
              <a:rPr lang="en-US" dirty="0" err="1"/>
              <a:t>pozisyonda</a:t>
            </a:r>
            <a:r>
              <a:rPr lang="en-US" dirty="0"/>
              <a:t> </a:t>
            </a:r>
            <a:r>
              <a:rPr lang="en-US" dirty="0" err="1" smtClean="0"/>
              <a:t>birleşip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ayak</a:t>
            </a:r>
            <a:r>
              <a:rPr lang="en-US" dirty="0" smtClean="0"/>
              <a:t> </a:t>
            </a:r>
            <a:r>
              <a:rPr lang="en-US" dirty="0" err="1" smtClean="0"/>
              <a:t>arkada</a:t>
            </a:r>
            <a:r>
              <a:rPr lang="en-US" dirty="0" smtClean="0"/>
              <a:t> coup de </a:t>
            </a:r>
            <a:r>
              <a:rPr lang="en-US" dirty="0" err="1" smtClean="0"/>
              <a:t>pied’de</a:t>
            </a:r>
            <a:r>
              <a:rPr lang="en-US" dirty="0" smtClean="0"/>
              <a:t> </a:t>
            </a:r>
            <a:r>
              <a:rPr lang="en-US" dirty="0" err="1" smtClean="0"/>
              <a:t>bitirilerek</a:t>
            </a:r>
            <a:r>
              <a:rPr lang="en-US" dirty="0" smtClean="0"/>
              <a:t> </a:t>
            </a:r>
            <a:r>
              <a:rPr lang="en-US" dirty="0" err="1"/>
              <a:t>inilir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/>
              <a:t>: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=tHeJIl4lcvU</a:t>
            </a:r>
          </a:p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 smtClean="0"/>
              <a:t>CENTER EGZERSİZLERİ</a:t>
            </a:r>
            <a:endParaRPr lang="en-US" dirty="0"/>
          </a:p>
        </p:txBody>
      </p:sp>
      <p:pic>
        <p:nvPicPr>
          <p:cNvPr id="2" name="Picture 1" descr="bdcc627e1c26d164e87fba545b13a4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330" y="1417955"/>
            <a:ext cx="4869180" cy="242633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4050030"/>
            <a:ext cx="7620000" cy="245300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13. </a:t>
            </a:r>
            <a:r>
              <a:rPr lang="en-US" dirty="0" smtClean="0"/>
              <a:t>BRISES</a:t>
            </a:r>
          </a:p>
          <a:p>
            <a:r>
              <a:rPr lang="en-US" dirty="0" err="1" smtClean="0"/>
              <a:t>Ortada</a:t>
            </a:r>
            <a:r>
              <a:rPr lang="en-US" dirty="0" smtClean="0"/>
              <a:t> </a:t>
            </a:r>
            <a:r>
              <a:rPr lang="en-US" dirty="0" err="1" smtClean="0"/>
              <a:t>sağ</a:t>
            </a:r>
            <a:r>
              <a:rPr lang="en-US" dirty="0" smtClean="0"/>
              <a:t> </a:t>
            </a:r>
            <a:r>
              <a:rPr lang="en-US" dirty="0" err="1" smtClean="0"/>
              <a:t>yada</a:t>
            </a:r>
            <a:r>
              <a:rPr lang="en-US" dirty="0" smtClean="0"/>
              <a:t> sol </a:t>
            </a:r>
            <a:r>
              <a:rPr lang="en-US" dirty="0" err="1" smtClean="0"/>
              <a:t>ayak</a:t>
            </a:r>
            <a:r>
              <a:rPr lang="en-US" dirty="0" smtClean="0"/>
              <a:t> </a:t>
            </a:r>
            <a:r>
              <a:rPr lang="en-US" dirty="0" err="1" smtClean="0"/>
              <a:t>arkada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başlanır</a:t>
            </a:r>
            <a:r>
              <a:rPr lang="en-US" dirty="0" smtClean="0"/>
              <a:t>. </a:t>
            </a:r>
            <a:r>
              <a:rPr lang="en-US" dirty="0" err="1" smtClean="0"/>
              <a:t>Arkadaki</a:t>
            </a:r>
            <a:r>
              <a:rPr lang="en-US" dirty="0" smtClean="0"/>
              <a:t> </a:t>
            </a:r>
            <a:r>
              <a:rPr lang="en-US" dirty="0" err="1" smtClean="0"/>
              <a:t>ayak</a:t>
            </a:r>
            <a:r>
              <a:rPr lang="en-US" dirty="0" smtClean="0"/>
              <a:t> </a:t>
            </a:r>
            <a:r>
              <a:rPr lang="en-US" dirty="0" err="1" smtClean="0"/>
              <a:t>plieden</a:t>
            </a:r>
            <a:r>
              <a:rPr lang="en-US" dirty="0" smtClean="0"/>
              <a:t> </a:t>
            </a:r>
            <a:r>
              <a:rPr lang="en-US" dirty="0" err="1" smtClean="0"/>
              <a:t>destek</a:t>
            </a:r>
            <a:r>
              <a:rPr lang="en-US" dirty="0" smtClean="0"/>
              <a:t> </a:t>
            </a:r>
            <a:r>
              <a:rPr lang="en-US" dirty="0" err="1" smtClean="0"/>
              <a:t>bacağın</a:t>
            </a:r>
            <a:r>
              <a:rPr lang="en-US" dirty="0" smtClean="0"/>
              <a:t> </a:t>
            </a:r>
            <a:r>
              <a:rPr lang="en-US" dirty="0" err="1" smtClean="0"/>
              <a:t>yanından</a:t>
            </a:r>
            <a:r>
              <a:rPr lang="en-US" dirty="0" smtClean="0"/>
              <a:t> </a:t>
            </a:r>
            <a:r>
              <a:rPr lang="en-US" dirty="0" err="1" smtClean="0"/>
              <a:t>öne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/>
              <a:t> </a:t>
            </a:r>
            <a:r>
              <a:rPr lang="en-US" dirty="0" smtClean="0"/>
              <a:t>25°’ye </a:t>
            </a:r>
            <a:r>
              <a:rPr lang="en-US" dirty="0" err="1" smtClean="0"/>
              <a:t>açılır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zıplanır</a:t>
            </a:r>
            <a:r>
              <a:rPr lang="en-US" dirty="0" smtClean="0"/>
              <a:t>. </a:t>
            </a:r>
            <a:r>
              <a:rPr lang="en-US" dirty="0" err="1" smtClean="0"/>
              <a:t>Havada</a:t>
            </a:r>
            <a:r>
              <a:rPr lang="en-US" dirty="0" smtClean="0"/>
              <a:t> </a:t>
            </a:r>
            <a:r>
              <a:rPr lang="en-US" dirty="0" err="1" smtClean="0"/>
              <a:t>bacaklar</a:t>
            </a:r>
            <a:r>
              <a:rPr lang="en-US" dirty="0" smtClean="0"/>
              <a:t> </a:t>
            </a:r>
            <a:r>
              <a:rPr lang="en-US" dirty="0" err="1" smtClean="0"/>
              <a:t>birleşir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tekrar</a:t>
            </a:r>
            <a:r>
              <a:rPr lang="en-US" dirty="0" smtClean="0"/>
              <a:t> </a:t>
            </a:r>
            <a:r>
              <a:rPr lang="en-US" dirty="0" err="1" smtClean="0"/>
              <a:t>zıplanan</a:t>
            </a:r>
            <a:r>
              <a:rPr lang="en-US" dirty="0" smtClean="0"/>
              <a:t> </a:t>
            </a:r>
            <a:r>
              <a:rPr lang="en-US" dirty="0" err="1" smtClean="0"/>
              <a:t>bacak</a:t>
            </a:r>
            <a:r>
              <a:rPr lang="en-US" dirty="0" smtClean="0"/>
              <a:t> </a:t>
            </a:r>
            <a:r>
              <a:rPr lang="en-US" dirty="0" err="1" smtClean="0"/>
              <a:t>arkaya</a:t>
            </a:r>
            <a:r>
              <a:rPr lang="en-US" dirty="0" smtClean="0"/>
              <a:t> </a:t>
            </a:r>
            <a:r>
              <a:rPr lang="en-US" dirty="0" err="1" smtClean="0"/>
              <a:t>kapatılarak</a:t>
            </a:r>
            <a:r>
              <a:rPr lang="en-US" dirty="0" smtClean="0"/>
              <a:t> 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 smtClean="0"/>
              <a:t>icra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 </a:t>
            </a:r>
            <a:r>
              <a:rPr lang="en-US" dirty="0" err="1" smtClean="0"/>
              <a:t>Endehor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en </a:t>
            </a:r>
            <a:r>
              <a:rPr lang="en-US" dirty="0" err="1" smtClean="0"/>
              <a:t>dedan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/>
              <a:t>: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=dHKtrn2qVjs</a:t>
            </a:r>
          </a:p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 smtClean="0"/>
              <a:t>CENTER EGZERSİZLERİ</a:t>
            </a:r>
            <a:endParaRPr lang="en-US" dirty="0"/>
          </a:p>
        </p:txBody>
      </p:sp>
      <p:pic>
        <p:nvPicPr>
          <p:cNvPr id="2" name="Picture 1" descr="Bris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810" y="1240155"/>
            <a:ext cx="4999355" cy="286956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4237990"/>
            <a:ext cx="7620000" cy="216281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14. SISONNE </a:t>
            </a:r>
            <a:r>
              <a:rPr lang="en-US" dirty="0" smtClean="0"/>
              <a:t>FERME</a:t>
            </a:r>
          </a:p>
          <a:p>
            <a:r>
              <a:rPr lang="en-US" dirty="0" err="1" smtClean="0"/>
              <a:t>Ortada</a:t>
            </a:r>
            <a:r>
              <a:rPr lang="en-US" dirty="0" smtClean="0"/>
              <a:t> </a:t>
            </a:r>
            <a:r>
              <a:rPr lang="en-US" dirty="0" err="1" smtClean="0"/>
              <a:t>ayaklar</a:t>
            </a:r>
            <a:r>
              <a:rPr lang="en-US" dirty="0" smtClean="0"/>
              <a:t> 5. </a:t>
            </a:r>
            <a:r>
              <a:rPr lang="en-US" dirty="0" err="1" smtClean="0"/>
              <a:t>Pozisyonda</a:t>
            </a:r>
            <a:r>
              <a:rPr lang="en-US" dirty="0" smtClean="0"/>
              <a:t> </a:t>
            </a:r>
            <a:r>
              <a:rPr lang="en-US" dirty="0" err="1" smtClean="0"/>
              <a:t>başlanır</a:t>
            </a:r>
            <a:r>
              <a:rPr lang="en-US" dirty="0" smtClean="0"/>
              <a:t>. </a:t>
            </a: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bacak</a:t>
            </a:r>
            <a:r>
              <a:rPr lang="en-US" dirty="0" smtClean="0"/>
              <a:t> </a:t>
            </a:r>
            <a:r>
              <a:rPr lang="en-US" dirty="0" err="1" smtClean="0"/>
              <a:t>koordineli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zıplar</a:t>
            </a:r>
            <a:r>
              <a:rPr lang="en-US" dirty="0" smtClean="0"/>
              <a:t>. </a:t>
            </a:r>
            <a:r>
              <a:rPr lang="en-US" dirty="0" err="1" smtClean="0"/>
              <a:t>Öne</a:t>
            </a:r>
            <a:r>
              <a:rPr lang="en-US" dirty="0" smtClean="0"/>
              <a:t>, </a:t>
            </a:r>
            <a:r>
              <a:rPr lang="en-US" dirty="0" err="1" smtClean="0"/>
              <a:t>yana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arkaya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. </a:t>
            </a:r>
            <a:r>
              <a:rPr lang="en-US" dirty="0" err="1" smtClean="0"/>
              <a:t>Gidilecek</a:t>
            </a:r>
            <a:r>
              <a:rPr lang="en-US" dirty="0" smtClean="0"/>
              <a:t> </a:t>
            </a:r>
            <a:r>
              <a:rPr lang="en-US" dirty="0" err="1" smtClean="0"/>
              <a:t>yöne</a:t>
            </a:r>
            <a:r>
              <a:rPr lang="en-US" dirty="0" smtClean="0"/>
              <a:t> </a:t>
            </a:r>
            <a:r>
              <a:rPr lang="en-US" dirty="0" err="1" smtClean="0"/>
              <a:t>açılan</a:t>
            </a:r>
            <a:r>
              <a:rPr lang="en-US" dirty="0" smtClean="0"/>
              <a:t> </a:t>
            </a:r>
            <a:r>
              <a:rPr lang="en-US" dirty="0" err="1" smtClean="0"/>
              <a:t>bacak</a:t>
            </a:r>
            <a:r>
              <a:rPr lang="en-US" dirty="0" smtClean="0"/>
              <a:t>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açılırken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bacak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yukarı</a:t>
            </a:r>
            <a:r>
              <a:rPr lang="en-US" dirty="0" smtClean="0"/>
              <a:t> </a:t>
            </a:r>
            <a:r>
              <a:rPr lang="en-US" dirty="0" err="1" smtClean="0"/>
              <a:t>açılır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yukarı</a:t>
            </a:r>
            <a:r>
              <a:rPr lang="en-US" dirty="0" smtClean="0"/>
              <a:t> </a:t>
            </a:r>
            <a:r>
              <a:rPr lang="en-US" dirty="0" err="1" smtClean="0"/>
              <a:t>açılan</a:t>
            </a:r>
            <a:r>
              <a:rPr lang="en-US" dirty="0" smtClean="0"/>
              <a:t> </a:t>
            </a:r>
            <a:r>
              <a:rPr lang="en-US" dirty="0" err="1" smtClean="0"/>
              <a:t>bacak</a:t>
            </a:r>
            <a:r>
              <a:rPr lang="en-US" dirty="0" smtClean="0"/>
              <a:t> </a:t>
            </a:r>
            <a:r>
              <a:rPr lang="en-US" dirty="0" err="1" smtClean="0"/>
              <a:t>diğerinin</a:t>
            </a:r>
            <a:r>
              <a:rPr lang="en-US" dirty="0" smtClean="0"/>
              <a:t> </a:t>
            </a:r>
            <a:r>
              <a:rPr lang="en-US" dirty="0" err="1" smtClean="0"/>
              <a:t>hemen</a:t>
            </a:r>
            <a:r>
              <a:rPr lang="en-US" dirty="0" smtClean="0"/>
              <a:t> </a:t>
            </a:r>
            <a:r>
              <a:rPr lang="en-US" dirty="0" err="1" smtClean="0"/>
              <a:t>ardından</a:t>
            </a:r>
            <a:r>
              <a:rPr lang="en-US" dirty="0" smtClean="0"/>
              <a:t> </a:t>
            </a:r>
            <a:r>
              <a:rPr lang="en-US" dirty="0" err="1" smtClean="0"/>
              <a:t>yavaş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kapatılır</a:t>
            </a:r>
            <a:r>
              <a:rPr lang="en-US" dirty="0" smtClean="0"/>
              <a:t>. </a:t>
            </a:r>
            <a:r>
              <a:rPr lang="en-US" dirty="0" err="1" smtClean="0"/>
              <a:t>Kollar</a:t>
            </a:r>
            <a:r>
              <a:rPr lang="en-US" dirty="0" smtClean="0"/>
              <a:t> </a:t>
            </a:r>
            <a:r>
              <a:rPr lang="en-US" dirty="0" err="1" smtClean="0"/>
              <a:t>seviyeye</a:t>
            </a:r>
            <a:r>
              <a:rPr lang="en-US" dirty="0" smtClean="0"/>
              <a:t> </a:t>
            </a:r>
            <a:r>
              <a:rPr lang="en-US" dirty="0" err="1" smtClean="0"/>
              <a:t>gör</a:t>
            </a:r>
            <a:r>
              <a:rPr lang="en-US" dirty="0" smtClean="0"/>
              <a:t> port de </a:t>
            </a:r>
            <a:r>
              <a:rPr lang="en-US" dirty="0" err="1" smtClean="0"/>
              <a:t>bras’larla</a:t>
            </a:r>
            <a:r>
              <a:rPr lang="en-US" dirty="0" smtClean="0"/>
              <a:t> </a:t>
            </a:r>
            <a:r>
              <a:rPr lang="en-US" dirty="0" err="1" smtClean="0"/>
              <a:t>desteklenir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/>
              <a:t>: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=GV1hbS6pC2s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 smtClean="0"/>
              <a:t>CENTER EGZERSİZLERİ</a:t>
            </a:r>
            <a:endParaRPr lang="en-US" dirty="0"/>
          </a:p>
        </p:txBody>
      </p:sp>
      <p:pic>
        <p:nvPicPr>
          <p:cNvPr id="2" name="Picture 1" descr="sissonne ferm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160" y="1321435"/>
            <a:ext cx="5938520" cy="291655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4168775"/>
            <a:ext cx="7620000" cy="2232025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15. JETE </a:t>
            </a:r>
            <a:r>
              <a:rPr lang="en-US" dirty="0" smtClean="0"/>
              <a:t>ENTRELACE</a:t>
            </a:r>
          </a:p>
          <a:p>
            <a:r>
              <a:rPr lang="en-US" dirty="0" err="1" smtClean="0"/>
              <a:t>Ortada</a:t>
            </a:r>
            <a:r>
              <a:rPr lang="en-US" dirty="0" smtClean="0"/>
              <a:t> </a:t>
            </a:r>
            <a:r>
              <a:rPr lang="en-US" dirty="0" err="1" smtClean="0"/>
              <a:t>sağ</a:t>
            </a:r>
            <a:r>
              <a:rPr lang="en-US" dirty="0" smtClean="0"/>
              <a:t> </a:t>
            </a:r>
            <a:r>
              <a:rPr lang="en-US" dirty="0" err="1" smtClean="0"/>
              <a:t>yada</a:t>
            </a:r>
            <a:r>
              <a:rPr lang="en-US" dirty="0" smtClean="0"/>
              <a:t> sol </a:t>
            </a:r>
            <a:r>
              <a:rPr lang="en-US" dirty="0" err="1" smtClean="0"/>
              <a:t>ayak</a:t>
            </a:r>
            <a:r>
              <a:rPr lang="en-US" dirty="0" smtClean="0"/>
              <a:t> arabesque </a:t>
            </a:r>
            <a:r>
              <a:rPr lang="en-US" dirty="0" err="1" smtClean="0"/>
              <a:t>hazırlıktan</a:t>
            </a:r>
            <a:r>
              <a:rPr lang="en-US" dirty="0" smtClean="0"/>
              <a:t> </a:t>
            </a:r>
            <a:r>
              <a:rPr lang="en-US" dirty="0" err="1" smtClean="0"/>
              <a:t>geriye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chasse </a:t>
            </a:r>
            <a:r>
              <a:rPr lang="en-US" dirty="0" err="1" smtClean="0"/>
              <a:t>egzersizinin</a:t>
            </a:r>
            <a:r>
              <a:rPr lang="en-US" dirty="0" smtClean="0"/>
              <a:t> </a:t>
            </a:r>
            <a:r>
              <a:rPr lang="en-US" dirty="0" err="1" smtClean="0"/>
              <a:t>ardından</a:t>
            </a:r>
            <a:r>
              <a:rPr lang="en-US" dirty="0" smtClean="0"/>
              <a:t> </a:t>
            </a:r>
            <a:r>
              <a:rPr lang="en-US" dirty="0" err="1" smtClean="0"/>
              <a:t>bacağın</a:t>
            </a:r>
            <a:r>
              <a:rPr lang="en-US" dirty="0" smtClean="0"/>
              <a:t> 90 </a:t>
            </a:r>
            <a:r>
              <a:rPr lang="en-US" dirty="0" err="1" smtClean="0"/>
              <a:t>fırlatılarak</a:t>
            </a:r>
            <a:r>
              <a:rPr lang="en-US" dirty="0" smtClean="0"/>
              <a:t> </a:t>
            </a:r>
            <a:r>
              <a:rPr lang="en-US" dirty="0" err="1" smtClean="0"/>
              <a:t>havada</a:t>
            </a:r>
            <a:r>
              <a:rPr lang="en-US" dirty="0" smtClean="0"/>
              <a:t> </a:t>
            </a:r>
            <a:r>
              <a:rPr lang="en-US" dirty="0" err="1" smtClean="0"/>
              <a:t>bacağın</a:t>
            </a:r>
            <a:r>
              <a:rPr lang="en-US" dirty="0" smtClean="0"/>
              <a:t> </a:t>
            </a:r>
            <a:r>
              <a:rPr lang="en-US" dirty="0" err="1" smtClean="0"/>
              <a:t>değiştirilmesi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tekrar</a:t>
            </a:r>
            <a:r>
              <a:rPr lang="en-US" dirty="0" smtClean="0"/>
              <a:t> arabesque </a:t>
            </a:r>
            <a:r>
              <a:rPr lang="en-US" dirty="0" err="1" smtClean="0"/>
              <a:t>pozuna</a:t>
            </a:r>
            <a:r>
              <a:rPr lang="en-US" dirty="0" smtClean="0"/>
              <a:t> </a:t>
            </a:r>
            <a:r>
              <a:rPr lang="en-US" dirty="0" err="1" smtClean="0"/>
              <a:t>inilmesi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icra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/>
              <a:t>: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</a:t>
            </a:r>
            <a:r>
              <a:rPr lang="en-US" dirty="0" err="1"/>
              <a:t>rXVFbTFdXyo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 smtClean="0"/>
              <a:t>CENTER EGZERSİZLERİ</a:t>
            </a:r>
            <a:endParaRPr lang="en-US" dirty="0"/>
          </a:p>
        </p:txBody>
      </p:sp>
      <p:pic>
        <p:nvPicPr>
          <p:cNvPr id="2" name="Picture 1" descr="2899507_ori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0" y="1339850"/>
            <a:ext cx="5809615" cy="26885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TEMEL AYAK POZİSYONLARI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sz="2400" i="1" u="sng" dirty="0" smtClean="0"/>
              <a:t>3.</a:t>
            </a:r>
            <a:r>
              <a:rPr lang="en-US" sz="2400" i="1" u="sng" dirty="0"/>
              <a:t>POZİSYON</a:t>
            </a:r>
          </a:p>
          <a:p>
            <a:pPr marL="114300" indent="0">
              <a:buNone/>
            </a:pPr>
            <a:endParaRPr lang="en-US" i="1" u="sng" dirty="0"/>
          </a:p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ayak</a:t>
            </a:r>
            <a:r>
              <a:rPr lang="en-US" dirty="0" smtClean="0"/>
              <a:t> </a:t>
            </a:r>
            <a:r>
              <a:rPr lang="en-US" dirty="0" err="1" smtClean="0"/>
              <a:t>diğerinin</a:t>
            </a:r>
            <a:r>
              <a:rPr lang="en-US" dirty="0" smtClean="0"/>
              <a:t> </a:t>
            </a:r>
            <a:r>
              <a:rPr lang="en-US" dirty="0" err="1" smtClean="0"/>
              <a:t>önünde</a:t>
            </a:r>
            <a:endParaRPr lang="en-US" dirty="0" smtClean="0"/>
          </a:p>
          <a:p>
            <a:pPr marL="114300" indent="0">
              <a:buNone/>
            </a:pPr>
            <a:r>
              <a:rPr lang="en-US" dirty="0" err="1"/>
              <a:t>o</a:t>
            </a:r>
            <a:r>
              <a:rPr lang="en-US" dirty="0" err="1" smtClean="0"/>
              <a:t>lup</a:t>
            </a:r>
            <a:r>
              <a:rPr lang="en-US" dirty="0" smtClean="0"/>
              <a:t> </a:t>
            </a:r>
            <a:r>
              <a:rPr lang="en-US" dirty="0" err="1" smtClean="0"/>
              <a:t>topuklar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çizgide</a:t>
            </a:r>
            <a:endParaRPr lang="en-US" dirty="0" smtClean="0"/>
          </a:p>
          <a:p>
            <a:pPr marL="114300" indent="0">
              <a:buNone/>
            </a:pPr>
            <a:r>
              <a:rPr lang="en-US" dirty="0" err="1" smtClean="0"/>
              <a:t>bulunur</a:t>
            </a:r>
            <a:endParaRPr lang="en-US" dirty="0"/>
          </a:p>
        </p:txBody>
      </p:sp>
      <p:pic>
        <p:nvPicPr>
          <p:cNvPr id="4" name="Picture 3" descr="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870" y="1447800"/>
            <a:ext cx="1896110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TEMEL AYAK POZİSYONLARI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sz="2400" i="1" u="sng" dirty="0" smtClean="0"/>
              <a:t>4.</a:t>
            </a:r>
            <a:r>
              <a:rPr lang="en-US" sz="2400" i="1" u="sng" dirty="0"/>
              <a:t>POZİSYON</a:t>
            </a:r>
          </a:p>
          <a:p>
            <a:pPr marL="114300" indent="0">
              <a:buNone/>
            </a:pPr>
            <a:endParaRPr lang="en-US" dirty="0" smtClean="0"/>
          </a:p>
          <a:p>
            <a:r>
              <a:rPr lang="en-US" dirty="0" err="1" smtClean="0"/>
              <a:t>Ayakların</a:t>
            </a:r>
            <a:r>
              <a:rPr lang="en-US" dirty="0" smtClean="0"/>
              <a:t> </a:t>
            </a:r>
            <a:r>
              <a:rPr lang="en-US" dirty="0" err="1" smtClean="0"/>
              <a:t>hizalanması</a:t>
            </a:r>
            <a:r>
              <a:rPr lang="en-US" dirty="0" smtClean="0"/>
              <a:t> 3.</a:t>
            </a:r>
          </a:p>
          <a:p>
            <a:pPr marL="114300" indent="0">
              <a:buNone/>
            </a:pPr>
            <a:r>
              <a:rPr lang="en-US" dirty="0" err="1"/>
              <a:t>p</a:t>
            </a:r>
            <a:r>
              <a:rPr lang="en-US" dirty="0" err="1" smtClean="0"/>
              <a:t>ozisyon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aynıdır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fark</a:t>
            </a:r>
            <a:r>
              <a:rPr lang="en-US" dirty="0" smtClean="0"/>
              <a:t>, </a:t>
            </a:r>
            <a:r>
              <a:rPr lang="en-US" dirty="0" err="1" smtClean="0"/>
              <a:t>ayaklar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endParaRPr lang="en-US" dirty="0" smtClean="0"/>
          </a:p>
          <a:p>
            <a:pPr marL="114300" indent="0">
              <a:buNone/>
            </a:pPr>
            <a:r>
              <a:rPr lang="en-US" dirty="0" err="1"/>
              <a:t>b</a:t>
            </a:r>
            <a:r>
              <a:rPr lang="en-US" dirty="0" err="1" smtClean="0"/>
              <a:t>ir</a:t>
            </a:r>
            <a:r>
              <a:rPr lang="en-US" dirty="0" smtClean="0"/>
              <a:t> </a:t>
            </a:r>
            <a:r>
              <a:rPr lang="en-US" dirty="0" err="1" smtClean="0"/>
              <a:t>ayak</a:t>
            </a:r>
            <a:r>
              <a:rPr lang="en-US" dirty="0" smtClean="0"/>
              <a:t> </a:t>
            </a:r>
            <a:r>
              <a:rPr lang="en-US" dirty="0" err="1" smtClean="0"/>
              <a:t>boyu</a:t>
            </a:r>
            <a:r>
              <a:rPr lang="en-US" dirty="0" smtClean="0"/>
              <a:t> </a:t>
            </a:r>
            <a:r>
              <a:rPr lang="en-US" dirty="0" err="1" smtClean="0"/>
              <a:t>açıklık</a:t>
            </a:r>
            <a:endParaRPr lang="en-US" dirty="0" smtClean="0"/>
          </a:p>
          <a:p>
            <a:pPr marL="114300" indent="0">
              <a:buNone/>
            </a:pPr>
            <a:r>
              <a:rPr lang="en-US" dirty="0" err="1" smtClean="0"/>
              <a:t>bulunur</a:t>
            </a:r>
            <a:r>
              <a:rPr lang="en-US" dirty="0" smtClean="0"/>
              <a:t>.</a:t>
            </a:r>
          </a:p>
          <a:p>
            <a:pPr marL="114300" indent="0">
              <a:buNone/>
            </a:pPr>
            <a:endParaRPr lang="en-US" dirty="0" smtClean="0"/>
          </a:p>
        </p:txBody>
      </p:sp>
      <p:pic>
        <p:nvPicPr>
          <p:cNvPr id="4" name="Picture 3" descr="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3080" y="1553210"/>
            <a:ext cx="1734185" cy="48952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TEMEL AYAK POZİSYONLARI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sz="2000" i="1" u="sng" dirty="0" smtClean="0"/>
              <a:t>5.</a:t>
            </a:r>
            <a:r>
              <a:rPr lang="en-US" sz="2000" i="1" u="sng" dirty="0"/>
              <a:t>POZİSYON</a:t>
            </a:r>
          </a:p>
          <a:p>
            <a:pPr marL="114300" indent="0">
              <a:buNone/>
            </a:pPr>
            <a:endParaRPr lang="en-US" sz="2000" i="1" u="sng" dirty="0"/>
          </a:p>
          <a:p>
            <a:r>
              <a:rPr lang="en-US" sz="2000" dirty="0" err="1" smtClean="0"/>
              <a:t>Ayaklar</a:t>
            </a:r>
            <a:r>
              <a:rPr lang="en-US" sz="2000" dirty="0" smtClean="0"/>
              <a:t> </a:t>
            </a:r>
            <a:r>
              <a:rPr lang="en-US" sz="2000" dirty="0" err="1" smtClean="0"/>
              <a:t>birbirine</a:t>
            </a:r>
            <a:r>
              <a:rPr lang="en-US" sz="2000" dirty="0" smtClean="0"/>
              <a:t> </a:t>
            </a:r>
            <a:r>
              <a:rPr lang="en-US" sz="2000" dirty="0" err="1" smtClean="0"/>
              <a:t>değer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ayağın</a:t>
            </a:r>
            <a:r>
              <a:rPr lang="en-US" sz="2000" dirty="0" smtClean="0"/>
              <a:t> </a:t>
            </a:r>
            <a:r>
              <a:rPr lang="en-US" sz="2000" dirty="0" err="1" smtClean="0"/>
              <a:t>parmakucu</a:t>
            </a:r>
            <a:endParaRPr lang="en-US" sz="2000" dirty="0" smtClean="0"/>
          </a:p>
          <a:p>
            <a:pPr marL="114300" indent="0">
              <a:buNone/>
            </a:pPr>
            <a:r>
              <a:rPr lang="en-US" sz="2000" dirty="0" err="1" smtClean="0"/>
              <a:t>diğer</a:t>
            </a:r>
            <a:r>
              <a:rPr lang="en-US" sz="2000" dirty="0" smtClean="0"/>
              <a:t> </a:t>
            </a:r>
            <a:r>
              <a:rPr lang="en-US" sz="2000" dirty="0" err="1" smtClean="0"/>
              <a:t>ayağın</a:t>
            </a:r>
            <a:r>
              <a:rPr lang="en-US" sz="2000" dirty="0" smtClean="0"/>
              <a:t> </a:t>
            </a:r>
            <a:r>
              <a:rPr lang="en-US" sz="2000" dirty="0" err="1" smtClean="0"/>
              <a:t>topuğu</a:t>
            </a:r>
            <a:endParaRPr lang="en-US" sz="2000" dirty="0" smtClean="0"/>
          </a:p>
          <a:p>
            <a:pPr marL="114300" indent="0">
              <a:buNone/>
            </a:pPr>
            <a:r>
              <a:rPr lang="en-US" sz="2000" dirty="0" err="1" smtClean="0"/>
              <a:t>hizasındadır</a:t>
            </a:r>
            <a:r>
              <a:rPr lang="en-US" sz="2000" dirty="0" smtClean="0"/>
              <a:t>.</a:t>
            </a:r>
          </a:p>
          <a:p>
            <a:pPr marL="114300" indent="0">
              <a:buNone/>
            </a:pPr>
            <a:endParaRPr lang="en-US" sz="2000" dirty="0"/>
          </a:p>
          <a:p>
            <a:pPr marL="114300" indent="0">
              <a:buNone/>
            </a:pPr>
            <a:endParaRPr lang="en-US" sz="2000" dirty="0" smtClean="0"/>
          </a:p>
          <a:p>
            <a:pPr marL="114300" indent="0">
              <a:buNone/>
            </a:pPr>
            <a:endParaRPr lang="en-US" sz="2000" dirty="0"/>
          </a:p>
          <a:p>
            <a:pPr marL="114300" indent="0">
              <a:buNone/>
            </a:pPr>
            <a:endParaRPr lang="en-US" sz="2000" dirty="0" smtClean="0"/>
          </a:p>
          <a:p>
            <a:pPr marL="114300" indent="0">
              <a:buNone/>
            </a:pPr>
            <a:endParaRPr lang="en-US" sz="2000" dirty="0"/>
          </a:p>
          <a:p>
            <a:pPr marL="114300" indent="0">
              <a:buNone/>
            </a:pPr>
            <a:r>
              <a:rPr lang="en-US" sz="2000" dirty="0" err="1" smtClean="0"/>
              <a:t>Ek</a:t>
            </a:r>
            <a:r>
              <a:rPr lang="en-US" sz="2000" dirty="0" smtClean="0"/>
              <a:t> </a:t>
            </a:r>
            <a:r>
              <a:rPr lang="en-US" sz="2000" dirty="0" err="1" smtClean="0"/>
              <a:t>Bilgi</a:t>
            </a:r>
            <a:r>
              <a:rPr lang="en-US" sz="2000" dirty="0" smtClean="0"/>
              <a:t> </a:t>
            </a:r>
            <a:r>
              <a:rPr lang="en-US" sz="2000" dirty="0" err="1" smtClean="0"/>
              <a:t>için</a:t>
            </a:r>
            <a:r>
              <a:rPr lang="en-US" sz="2000" dirty="0"/>
              <a:t>: http://</a:t>
            </a:r>
            <a:r>
              <a:rPr lang="en-US" sz="2000" dirty="0" err="1"/>
              <a:t>www.abt.org</a:t>
            </a:r>
            <a:r>
              <a:rPr lang="en-US" sz="2000" dirty="0"/>
              <a:t>/education/dictionary/</a:t>
            </a:r>
            <a:r>
              <a:rPr lang="en-US" sz="2000" dirty="0" err="1"/>
              <a:t>index.html</a:t>
            </a:r>
            <a:endParaRPr lang="en-US" sz="2000" dirty="0"/>
          </a:p>
          <a:p>
            <a:pPr marL="114300" indent="0">
              <a:buNone/>
            </a:pPr>
            <a:endParaRPr lang="en-US" sz="2000" dirty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4" name="Picture 3" descr="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1179830"/>
            <a:ext cx="1555750" cy="42849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TEMEL KOL POZİSYONLARI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sz="2400" i="1" u="sng" dirty="0" smtClean="0"/>
              <a:t>HAZIRLIK </a:t>
            </a:r>
          </a:p>
          <a:p>
            <a:pPr marL="114300" indent="0">
              <a:buNone/>
            </a:pPr>
            <a:r>
              <a:rPr lang="en-US" sz="2400" i="1" u="sng" dirty="0" smtClean="0"/>
              <a:t>POZİSYONU</a:t>
            </a:r>
          </a:p>
          <a:p>
            <a:pPr marL="114300" indent="0">
              <a:buNone/>
            </a:pPr>
            <a:endParaRPr lang="en-US" sz="2400" i="1" u="sng" dirty="0"/>
          </a:p>
          <a:p>
            <a:pPr marL="114300" indent="0">
              <a:buNone/>
            </a:pPr>
            <a:endParaRPr lang="en-US" sz="2400" i="1" u="sng" dirty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4" name="Picture 3" descr="read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5820" y="1808480"/>
            <a:ext cx="3296920" cy="39954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TEMEL KOL POZİSYONLARI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sz="2400" i="1" u="sng" dirty="0" smtClean="0"/>
              <a:t>1.</a:t>
            </a:r>
            <a:r>
              <a:rPr lang="en-US" sz="2400" i="1" u="sng" dirty="0"/>
              <a:t>POZİSYON</a:t>
            </a:r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4" name="Picture 3" descr="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9855" y="1620520"/>
            <a:ext cx="2293620" cy="47802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TEMEL KOL POZİSYONLARI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sz="2400" i="1" u="sng" dirty="0"/>
              <a:t>2</a:t>
            </a:r>
            <a:r>
              <a:rPr lang="en-US" sz="2400" i="1" u="sng" dirty="0" smtClean="0"/>
              <a:t>.</a:t>
            </a:r>
            <a:r>
              <a:rPr lang="en-US" sz="2400" i="1" u="sng" dirty="0"/>
              <a:t>POZİSYON</a:t>
            </a:r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4" name="Picture 3" descr="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925" y="1854835"/>
            <a:ext cx="3015615" cy="4225925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58</TotalTime>
  <Words>1511</Words>
  <Application>Microsoft Macintosh PowerPoint</Application>
  <PresentationFormat>On-screen Show (4:3)</PresentationFormat>
  <Paragraphs>206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Adjacency</vt:lpstr>
      <vt:lpstr>KLASİK BALE I-VIII</vt:lpstr>
      <vt:lpstr>TEMEL AYAK POZİSYONLARI</vt:lpstr>
      <vt:lpstr>TEMEL AYAK POZİSYONLARI</vt:lpstr>
      <vt:lpstr>TEMEL AYAK POZİSYONLARI</vt:lpstr>
      <vt:lpstr>TEMEL AYAK POZİSYONLARI</vt:lpstr>
      <vt:lpstr>TEMEL AYAK POZİSYONLARI</vt:lpstr>
      <vt:lpstr>TEMEL KOL POZİSYONLARI</vt:lpstr>
      <vt:lpstr>TEMEL KOL POZİSYONLARI</vt:lpstr>
      <vt:lpstr>TEMEL KOL POZİSYONLARI</vt:lpstr>
      <vt:lpstr>TEMEL KOL POZİSYONLARI</vt:lpstr>
      <vt:lpstr>TEMEL KOL POZİSYONLARI</vt:lpstr>
      <vt:lpstr>TEMEL KOL POZİSYONLARI</vt:lpstr>
      <vt:lpstr>BARRE EGZERSİZLERİ</vt:lpstr>
      <vt:lpstr>BARRE EGZERSİZLERİ</vt:lpstr>
      <vt:lpstr>BARRE EGZERSİZLERİ</vt:lpstr>
      <vt:lpstr>BARRE EGZERSİZLERİ</vt:lpstr>
      <vt:lpstr>BARRE EGZERSİZLERİ</vt:lpstr>
      <vt:lpstr>BARRE EGZERSİZLERİ</vt:lpstr>
      <vt:lpstr>BARRE EGZERSİZLERİ</vt:lpstr>
      <vt:lpstr>BARRE EGZERSİZLERİ</vt:lpstr>
      <vt:lpstr>BARRE EGZERSİZLERİ</vt:lpstr>
      <vt:lpstr>CENTER EGZERSİZLERİ</vt:lpstr>
      <vt:lpstr>CENTER EGZERSİZLERİ</vt:lpstr>
      <vt:lpstr>CENTER EGZERSİZLERİ</vt:lpstr>
      <vt:lpstr>CENTER EGZERSİZLERİ</vt:lpstr>
      <vt:lpstr>CENTER EGZERSİZLERİ</vt:lpstr>
      <vt:lpstr>CENTER EGZERSİZLERİ</vt:lpstr>
      <vt:lpstr>CENTER EGZERSİZLERİ</vt:lpstr>
      <vt:lpstr>CENTER EGZERSİZLERİ</vt:lpstr>
      <vt:lpstr>CENTER EGZERSİZLERİ</vt:lpstr>
      <vt:lpstr>CENTER EGZERSİZLERİ</vt:lpstr>
      <vt:lpstr>CENTER EGZERSİZLERİ</vt:lpstr>
      <vt:lpstr>CENTER EGZERSİZLERİ</vt:lpstr>
      <vt:lpstr>CENTER EGZERSİZLERİ</vt:lpstr>
      <vt:lpstr>CENTER EGZERSİZLERİ</vt:lpstr>
      <vt:lpstr>CENTER EGZERSİZLERİ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KLASİK BALE I-VIII</dc:title>
  <dc:creator>Ozgur Adam Inanc</dc:creator>
  <cp:lastModifiedBy>Ozgur Adam Inanc</cp:lastModifiedBy>
  <cp:revision>26</cp:revision>
  <dcterms:created xsi:type="dcterms:W3CDTF">2018-02-13T07:40:00Z</dcterms:created>
  <dcterms:modified xsi:type="dcterms:W3CDTF">2018-02-28T06:58:39Z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1033-10.2.0.5965</vt:lpwstr>
  </property>
</Properties>
</file>